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9" r:id="rId12"/>
    <p:sldId id="271" r:id="rId13"/>
    <p:sldId id="266" r:id="rId14"/>
    <p:sldId id="267" r:id="rId15"/>
    <p:sldId id="268" r:id="rId16"/>
    <p:sldId id="272" r:id="rId17"/>
    <p:sldId id="273" r:id="rId18"/>
    <p:sldId id="274" r:id="rId19"/>
    <p:sldId id="275" r:id="rId20"/>
    <p:sldId id="276" r:id="rId21"/>
    <p:sldId id="277" r:id="rId22"/>
    <p:sldId id="281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513"/>
    <a:srgbClr val="9B9A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93F86C-753A-AF49-BAED-6E6487A42F54}" v="4" dt="2023-12-30T12:40:29.7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Destaqu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5714"/>
  </p:normalViewPr>
  <p:slideViewPr>
    <p:cSldViewPr snapToGrid="0" snapToObjects="1">
      <p:cViewPr varScale="1">
        <p:scale>
          <a:sx n="122" d="100"/>
          <a:sy n="122" d="100"/>
        </p:scale>
        <p:origin x="44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ís Paulo Peixoto Santos" userId="1bcb44e7-5d82-436c-b2eb-8036fed75eb8" providerId="ADAL" clId="{5793F86C-753A-AF49-BAED-6E6487A42F54}"/>
    <pc:docChg chg="custSel modSld">
      <pc:chgData name="Luís Paulo Peixoto Santos" userId="1bcb44e7-5d82-436c-b2eb-8036fed75eb8" providerId="ADAL" clId="{5793F86C-753A-AF49-BAED-6E6487A42F54}" dt="2023-12-30T12:40:35.708" v="5" actId="478"/>
      <pc:docMkLst>
        <pc:docMk/>
      </pc:docMkLst>
      <pc:sldChg chg="addSp delSp modSp mod">
        <pc:chgData name="Luís Paulo Peixoto Santos" userId="1bcb44e7-5d82-436c-b2eb-8036fed75eb8" providerId="ADAL" clId="{5793F86C-753A-AF49-BAED-6E6487A42F54}" dt="2023-12-30T12:40:35.708" v="5" actId="478"/>
        <pc:sldMkLst>
          <pc:docMk/>
          <pc:sldMk cId="2431004554" sldId="264"/>
        </pc:sldMkLst>
        <pc:spChg chg="add del mod">
          <ac:chgData name="Luís Paulo Peixoto Santos" userId="1bcb44e7-5d82-436c-b2eb-8036fed75eb8" providerId="ADAL" clId="{5793F86C-753A-AF49-BAED-6E6487A42F54}" dt="2023-12-30T12:40:35.708" v="5" actId="478"/>
          <ac:spMkLst>
            <pc:docMk/>
            <pc:sldMk cId="2431004554" sldId="264"/>
            <ac:spMk id="3" creationId="{402C8EB6-5C07-76F1-0B82-69712BC427D5}"/>
          </ac:spMkLst>
        </pc:spChg>
      </pc:sldChg>
    </pc:docChg>
  </pc:docChgLst>
  <pc:docChgLst>
    <pc:chgData name="Luís Santos" userId="1bcb44e7-5d82-436c-b2eb-8036fed75eb8" providerId="ADAL" clId="{B3752A5F-44D3-BE4A-9877-E79E686559EC}"/>
    <pc:docChg chg="undo custSel addSld delSld modSld">
      <pc:chgData name="Luís Santos" userId="1bcb44e7-5d82-436c-b2eb-8036fed75eb8" providerId="ADAL" clId="{B3752A5F-44D3-BE4A-9877-E79E686559EC}" dt="2023-03-22T13:53:08.900" v="3027"/>
      <pc:docMkLst>
        <pc:docMk/>
      </pc:docMkLst>
      <pc:sldChg chg="modSp mod">
        <pc:chgData name="Luís Santos" userId="1bcb44e7-5d82-436c-b2eb-8036fed75eb8" providerId="ADAL" clId="{B3752A5F-44D3-BE4A-9877-E79E686559EC}" dt="2023-03-12T20:04:48.254" v="14" actId="20577"/>
        <pc:sldMkLst>
          <pc:docMk/>
          <pc:sldMk cId="503480747" sldId="256"/>
        </pc:sldMkLst>
        <pc:spChg chg="mod">
          <ac:chgData name="Luís Santos" userId="1bcb44e7-5d82-436c-b2eb-8036fed75eb8" providerId="ADAL" clId="{B3752A5F-44D3-BE4A-9877-E79E686559EC}" dt="2023-03-12T20:04:48.254" v="14" actId="20577"/>
          <ac:spMkLst>
            <pc:docMk/>
            <pc:sldMk cId="503480747" sldId="256"/>
            <ac:spMk id="2" creationId="{70AD163B-4827-FB49-8AAA-498C7B51C5AD}"/>
          </ac:spMkLst>
        </pc:spChg>
      </pc:sldChg>
      <pc:sldChg chg="addSp modSp mod">
        <pc:chgData name="Luís Santos" userId="1bcb44e7-5d82-436c-b2eb-8036fed75eb8" providerId="ADAL" clId="{B3752A5F-44D3-BE4A-9877-E79E686559EC}" dt="2023-03-12T20:08:01.832" v="39" actId="1076"/>
        <pc:sldMkLst>
          <pc:docMk/>
          <pc:sldMk cId="2086629350" sldId="257"/>
        </pc:sldMkLst>
        <pc:spChg chg="mod">
          <ac:chgData name="Luís Santos" userId="1bcb44e7-5d82-436c-b2eb-8036fed75eb8" providerId="ADAL" clId="{B3752A5F-44D3-BE4A-9877-E79E686559EC}" dt="2023-03-12T20:07:47.752" v="35" actId="1076"/>
          <ac:spMkLst>
            <pc:docMk/>
            <pc:sldMk cId="2086629350" sldId="257"/>
            <ac:spMk id="3" creationId="{363EA60F-FDF7-2B4F-97C2-C8280EE22DA9}"/>
          </ac:spMkLst>
        </pc:spChg>
        <pc:spChg chg="add mod">
          <ac:chgData name="Luís Santos" userId="1bcb44e7-5d82-436c-b2eb-8036fed75eb8" providerId="ADAL" clId="{B3752A5F-44D3-BE4A-9877-E79E686559EC}" dt="2023-03-12T20:07:51.366" v="36" actId="1076"/>
          <ac:spMkLst>
            <pc:docMk/>
            <pc:sldMk cId="2086629350" sldId="257"/>
            <ac:spMk id="7" creationId="{B85C144F-27E4-F426-1952-2FFD229FDEEB}"/>
          </ac:spMkLst>
        </pc:spChg>
        <pc:picChg chg="add mod">
          <ac:chgData name="Luís Santos" userId="1bcb44e7-5d82-436c-b2eb-8036fed75eb8" providerId="ADAL" clId="{B3752A5F-44D3-BE4A-9877-E79E686559EC}" dt="2023-03-12T20:06:04.954" v="20" actId="1076"/>
          <ac:picMkLst>
            <pc:docMk/>
            <pc:sldMk cId="2086629350" sldId="257"/>
            <ac:picMk id="5" creationId="{3F50C762-87B4-C911-54AB-CD806809208F}"/>
          </ac:picMkLst>
        </pc:picChg>
        <pc:picChg chg="add mod">
          <ac:chgData name="Luís Santos" userId="1bcb44e7-5d82-436c-b2eb-8036fed75eb8" providerId="ADAL" clId="{B3752A5F-44D3-BE4A-9877-E79E686559EC}" dt="2023-03-12T20:08:01.832" v="39" actId="1076"/>
          <ac:picMkLst>
            <pc:docMk/>
            <pc:sldMk cId="2086629350" sldId="257"/>
            <ac:picMk id="6" creationId="{B488210B-C4FC-97E5-9178-5A5C3D97545D}"/>
          </ac:picMkLst>
        </pc:picChg>
      </pc:sldChg>
      <pc:sldChg chg="addSp modSp new mod modAnim">
        <pc:chgData name="Luís Santos" userId="1bcb44e7-5d82-436c-b2eb-8036fed75eb8" providerId="ADAL" clId="{B3752A5F-44D3-BE4A-9877-E79E686559EC}" dt="2023-03-12T20:48:16.168" v="321"/>
        <pc:sldMkLst>
          <pc:docMk/>
          <pc:sldMk cId="1131016279" sldId="258"/>
        </pc:sldMkLst>
        <pc:spChg chg="mod">
          <ac:chgData name="Luís Santos" userId="1bcb44e7-5d82-436c-b2eb-8036fed75eb8" providerId="ADAL" clId="{B3752A5F-44D3-BE4A-9877-E79E686559EC}" dt="2023-03-12T20:19:50.292" v="44" actId="20577"/>
          <ac:spMkLst>
            <pc:docMk/>
            <pc:sldMk cId="1131016279" sldId="258"/>
            <ac:spMk id="2" creationId="{52A71ABA-C319-63BF-BA83-B20FF05B6AB9}"/>
          </ac:spMkLst>
        </pc:spChg>
        <pc:spChg chg="mod">
          <ac:chgData name="Luís Santos" userId="1bcb44e7-5d82-436c-b2eb-8036fed75eb8" providerId="ADAL" clId="{B3752A5F-44D3-BE4A-9877-E79E686559EC}" dt="2023-03-12T20:39:34.960" v="169" actId="1076"/>
          <ac:spMkLst>
            <pc:docMk/>
            <pc:sldMk cId="1131016279" sldId="258"/>
            <ac:spMk id="3" creationId="{B15757AE-248F-11AE-32C5-0EA8FE7FCA77}"/>
          </ac:spMkLst>
        </pc:spChg>
        <pc:spChg chg="add mod">
          <ac:chgData name="Luís Santos" userId="1bcb44e7-5d82-436c-b2eb-8036fed75eb8" providerId="ADAL" clId="{B3752A5F-44D3-BE4A-9877-E79E686559EC}" dt="2023-03-12T20:38:07.689" v="162" actId="164"/>
          <ac:spMkLst>
            <pc:docMk/>
            <pc:sldMk cId="1131016279" sldId="258"/>
            <ac:spMk id="5" creationId="{14F32001-58BE-003F-AA09-5412D703DDC4}"/>
          </ac:spMkLst>
        </pc:spChg>
        <pc:spChg chg="add mod">
          <ac:chgData name="Luís Santos" userId="1bcb44e7-5d82-436c-b2eb-8036fed75eb8" providerId="ADAL" clId="{B3752A5F-44D3-BE4A-9877-E79E686559EC}" dt="2023-03-12T20:38:07.689" v="162" actId="164"/>
          <ac:spMkLst>
            <pc:docMk/>
            <pc:sldMk cId="1131016279" sldId="258"/>
            <ac:spMk id="6" creationId="{B18E8506-B142-3648-E6D8-1C5055DEA7E4}"/>
          </ac:spMkLst>
        </pc:spChg>
        <pc:spChg chg="add mod">
          <ac:chgData name="Luís Santos" userId="1bcb44e7-5d82-436c-b2eb-8036fed75eb8" providerId="ADAL" clId="{B3752A5F-44D3-BE4A-9877-E79E686559EC}" dt="2023-03-12T20:38:07.689" v="162" actId="164"/>
          <ac:spMkLst>
            <pc:docMk/>
            <pc:sldMk cId="1131016279" sldId="258"/>
            <ac:spMk id="7" creationId="{6E0C88B8-1031-2CD7-2792-79954708A80A}"/>
          </ac:spMkLst>
        </pc:spChg>
        <pc:spChg chg="add mod">
          <ac:chgData name="Luís Santos" userId="1bcb44e7-5d82-436c-b2eb-8036fed75eb8" providerId="ADAL" clId="{B3752A5F-44D3-BE4A-9877-E79E686559EC}" dt="2023-03-12T20:38:07.689" v="162" actId="164"/>
          <ac:spMkLst>
            <pc:docMk/>
            <pc:sldMk cId="1131016279" sldId="258"/>
            <ac:spMk id="8" creationId="{29C25B16-6E85-9B8D-AD24-118658DAABBC}"/>
          </ac:spMkLst>
        </pc:spChg>
        <pc:spChg chg="add mod">
          <ac:chgData name="Luís Santos" userId="1bcb44e7-5d82-436c-b2eb-8036fed75eb8" providerId="ADAL" clId="{B3752A5F-44D3-BE4A-9877-E79E686559EC}" dt="2023-03-12T20:39:47.907" v="170" actId="1076"/>
          <ac:spMkLst>
            <pc:docMk/>
            <pc:sldMk cId="1131016279" sldId="258"/>
            <ac:spMk id="9" creationId="{19C53F30-81EF-4A28-A388-B44548A0E55C}"/>
          </ac:spMkLst>
        </pc:spChg>
        <pc:spChg chg="add mod">
          <ac:chgData name="Luís Santos" userId="1bcb44e7-5d82-436c-b2eb-8036fed75eb8" providerId="ADAL" clId="{B3752A5F-44D3-BE4A-9877-E79E686559EC}" dt="2023-03-12T20:38:44.932" v="163" actId="164"/>
          <ac:spMkLst>
            <pc:docMk/>
            <pc:sldMk cId="1131016279" sldId="258"/>
            <ac:spMk id="27" creationId="{6DBF5031-4C43-48E2-0B83-3ED5F71D9B51}"/>
          </ac:spMkLst>
        </pc:spChg>
        <pc:spChg chg="add mod">
          <ac:chgData name="Luís Santos" userId="1bcb44e7-5d82-436c-b2eb-8036fed75eb8" providerId="ADAL" clId="{B3752A5F-44D3-BE4A-9877-E79E686559EC}" dt="2023-03-12T20:38:44.932" v="163" actId="164"/>
          <ac:spMkLst>
            <pc:docMk/>
            <pc:sldMk cId="1131016279" sldId="258"/>
            <ac:spMk id="28" creationId="{A0C3A322-4285-3F87-0CBB-CB87D1AC2393}"/>
          </ac:spMkLst>
        </pc:spChg>
        <pc:spChg chg="add mod">
          <ac:chgData name="Luís Santos" userId="1bcb44e7-5d82-436c-b2eb-8036fed75eb8" providerId="ADAL" clId="{B3752A5F-44D3-BE4A-9877-E79E686559EC}" dt="2023-03-12T20:38:44.932" v="163" actId="164"/>
          <ac:spMkLst>
            <pc:docMk/>
            <pc:sldMk cId="1131016279" sldId="258"/>
            <ac:spMk id="29" creationId="{CE08BB33-13AC-ED49-64AF-519C1861663B}"/>
          </ac:spMkLst>
        </pc:spChg>
        <pc:spChg chg="add mod">
          <ac:chgData name="Luís Santos" userId="1bcb44e7-5d82-436c-b2eb-8036fed75eb8" providerId="ADAL" clId="{B3752A5F-44D3-BE4A-9877-E79E686559EC}" dt="2023-03-12T20:38:44.932" v="163" actId="164"/>
          <ac:spMkLst>
            <pc:docMk/>
            <pc:sldMk cId="1131016279" sldId="258"/>
            <ac:spMk id="30" creationId="{9440084E-A2F0-AF2D-AAC5-8F7D584A3FD5}"/>
          </ac:spMkLst>
        </pc:spChg>
        <pc:spChg chg="add mod">
          <ac:chgData name="Luís Santos" userId="1bcb44e7-5d82-436c-b2eb-8036fed75eb8" providerId="ADAL" clId="{B3752A5F-44D3-BE4A-9877-E79E686559EC}" dt="2023-03-12T20:38:07.689" v="162" actId="164"/>
          <ac:spMkLst>
            <pc:docMk/>
            <pc:sldMk cId="1131016279" sldId="258"/>
            <ac:spMk id="31" creationId="{71656173-245E-8A5D-7A9C-A69C7B5E206D}"/>
          </ac:spMkLst>
        </pc:spChg>
        <pc:spChg chg="add mod">
          <ac:chgData name="Luís Santos" userId="1bcb44e7-5d82-436c-b2eb-8036fed75eb8" providerId="ADAL" clId="{B3752A5F-44D3-BE4A-9877-E79E686559EC}" dt="2023-03-12T20:45:15.035" v="284" actId="1038"/>
          <ac:spMkLst>
            <pc:docMk/>
            <pc:sldMk cId="1131016279" sldId="258"/>
            <ac:spMk id="43" creationId="{C4641AED-ECFE-A869-1F33-44806D4FED88}"/>
          </ac:spMkLst>
        </pc:spChg>
        <pc:spChg chg="add mod">
          <ac:chgData name="Luís Santos" userId="1bcb44e7-5d82-436c-b2eb-8036fed75eb8" providerId="ADAL" clId="{B3752A5F-44D3-BE4A-9877-E79E686559EC}" dt="2023-03-12T20:45:15.035" v="284" actId="1038"/>
          <ac:spMkLst>
            <pc:docMk/>
            <pc:sldMk cId="1131016279" sldId="258"/>
            <ac:spMk id="44" creationId="{A8F05D0F-5146-61F0-80D6-B5E5F9EC26E1}"/>
          </ac:spMkLst>
        </pc:spChg>
        <pc:spChg chg="add mod">
          <ac:chgData name="Luís Santos" userId="1bcb44e7-5d82-436c-b2eb-8036fed75eb8" providerId="ADAL" clId="{B3752A5F-44D3-BE4A-9877-E79E686559EC}" dt="2023-03-12T20:46:26.420" v="296" actId="164"/>
          <ac:spMkLst>
            <pc:docMk/>
            <pc:sldMk cId="1131016279" sldId="258"/>
            <ac:spMk id="45" creationId="{13B13ADC-CCDD-F140-B85B-E7EB351738B3}"/>
          </ac:spMkLst>
        </pc:spChg>
        <pc:spChg chg="add mod">
          <ac:chgData name="Luís Santos" userId="1bcb44e7-5d82-436c-b2eb-8036fed75eb8" providerId="ADAL" clId="{B3752A5F-44D3-BE4A-9877-E79E686559EC}" dt="2023-03-12T20:46:26.420" v="296" actId="164"/>
          <ac:spMkLst>
            <pc:docMk/>
            <pc:sldMk cId="1131016279" sldId="258"/>
            <ac:spMk id="46" creationId="{39FE46C1-0546-0BDB-AD96-DEA7BC25F7C9}"/>
          </ac:spMkLst>
        </pc:spChg>
        <pc:spChg chg="mod">
          <ac:chgData name="Luís Santos" userId="1bcb44e7-5d82-436c-b2eb-8036fed75eb8" providerId="ADAL" clId="{B3752A5F-44D3-BE4A-9877-E79E686559EC}" dt="2023-03-12T20:46:38.957" v="298"/>
          <ac:spMkLst>
            <pc:docMk/>
            <pc:sldMk cId="1131016279" sldId="258"/>
            <ac:spMk id="49" creationId="{12367609-0C3B-8A14-8B68-3BF65AE13384}"/>
          </ac:spMkLst>
        </pc:spChg>
        <pc:spChg chg="mod">
          <ac:chgData name="Luís Santos" userId="1bcb44e7-5d82-436c-b2eb-8036fed75eb8" providerId="ADAL" clId="{B3752A5F-44D3-BE4A-9877-E79E686559EC}" dt="2023-03-12T20:46:51.723" v="305" actId="1076"/>
          <ac:spMkLst>
            <pc:docMk/>
            <pc:sldMk cId="1131016279" sldId="258"/>
            <ac:spMk id="50" creationId="{C316AB6C-0FBC-4F5F-F551-BD2CB6E21FAC}"/>
          </ac:spMkLst>
        </pc:spChg>
        <pc:grpChg chg="add mod">
          <ac:chgData name="Luís Santos" userId="1bcb44e7-5d82-436c-b2eb-8036fed75eb8" providerId="ADAL" clId="{B3752A5F-44D3-BE4A-9877-E79E686559EC}" dt="2023-03-12T20:39:47.907" v="170" actId="1076"/>
          <ac:grpSpMkLst>
            <pc:docMk/>
            <pc:sldMk cId="1131016279" sldId="258"/>
            <ac:grpSpMk id="32" creationId="{40B297A9-21AE-D9C7-327B-FC99FD96FCE7}"/>
          </ac:grpSpMkLst>
        </pc:grpChg>
        <pc:grpChg chg="add mod">
          <ac:chgData name="Luís Santos" userId="1bcb44e7-5d82-436c-b2eb-8036fed75eb8" providerId="ADAL" clId="{B3752A5F-44D3-BE4A-9877-E79E686559EC}" dt="2023-03-12T20:39:47.907" v="170" actId="1076"/>
          <ac:grpSpMkLst>
            <pc:docMk/>
            <pc:sldMk cId="1131016279" sldId="258"/>
            <ac:grpSpMk id="33" creationId="{8189C038-2A0E-83B7-9044-5661E199F21A}"/>
          </ac:grpSpMkLst>
        </pc:grpChg>
        <pc:grpChg chg="add mod">
          <ac:chgData name="Luís Santos" userId="1bcb44e7-5d82-436c-b2eb-8036fed75eb8" providerId="ADAL" clId="{B3752A5F-44D3-BE4A-9877-E79E686559EC}" dt="2023-03-12T20:46:36.671" v="297" actId="1076"/>
          <ac:grpSpMkLst>
            <pc:docMk/>
            <pc:sldMk cId="1131016279" sldId="258"/>
            <ac:grpSpMk id="47" creationId="{6E6A2550-420A-032F-203E-6DB1D9FE5FE3}"/>
          </ac:grpSpMkLst>
        </pc:grpChg>
        <pc:grpChg chg="add mod">
          <ac:chgData name="Luís Santos" userId="1bcb44e7-5d82-436c-b2eb-8036fed75eb8" providerId="ADAL" clId="{B3752A5F-44D3-BE4A-9877-E79E686559EC}" dt="2023-03-12T20:46:42.591" v="299" actId="1076"/>
          <ac:grpSpMkLst>
            <pc:docMk/>
            <pc:sldMk cId="1131016279" sldId="258"/>
            <ac:grpSpMk id="48" creationId="{C5A3641B-F267-2D75-A8A2-53E3C1B887A5}"/>
          </ac:grpSpMkLst>
        </pc:grpChg>
        <pc:cxnChg chg="add mod">
          <ac:chgData name="Luís Santos" userId="1bcb44e7-5d82-436c-b2eb-8036fed75eb8" providerId="ADAL" clId="{B3752A5F-44D3-BE4A-9877-E79E686559EC}" dt="2023-03-12T20:39:47.907" v="170" actId="1076"/>
          <ac:cxnSpMkLst>
            <pc:docMk/>
            <pc:sldMk cId="1131016279" sldId="258"/>
            <ac:cxnSpMk id="11" creationId="{3D865264-388A-04D3-83A5-C62DC384730F}"/>
          </ac:cxnSpMkLst>
        </pc:cxnChg>
        <pc:cxnChg chg="add mod">
          <ac:chgData name="Luís Santos" userId="1bcb44e7-5d82-436c-b2eb-8036fed75eb8" providerId="ADAL" clId="{B3752A5F-44D3-BE4A-9877-E79E686559EC}" dt="2023-03-12T20:39:47.907" v="170" actId="1076"/>
          <ac:cxnSpMkLst>
            <pc:docMk/>
            <pc:sldMk cId="1131016279" sldId="258"/>
            <ac:cxnSpMk id="15" creationId="{59C55B26-7B20-5286-A082-970928639490}"/>
          </ac:cxnSpMkLst>
        </pc:cxnChg>
        <pc:cxnChg chg="add mod">
          <ac:chgData name="Luís Santos" userId="1bcb44e7-5d82-436c-b2eb-8036fed75eb8" providerId="ADAL" clId="{B3752A5F-44D3-BE4A-9877-E79E686559EC}" dt="2023-03-12T20:40:17.563" v="173" actId="14100"/>
          <ac:cxnSpMkLst>
            <pc:docMk/>
            <pc:sldMk cId="1131016279" sldId="258"/>
            <ac:cxnSpMk id="18" creationId="{93F7CE5B-A489-7A78-F0F1-1986BDC86538}"/>
          </ac:cxnSpMkLst>
        </pc:cxnChg>
        <pc:cxnChg chg="add mod">
          <ac:chgData name="Luís Santos" userId="1bcb44e7-5d82-436c-b2eb-8036fed75eb8" providerId="ADAL" clId="{B3752A5F-44D3-BE4A-9877-E79E686559EC}" dt="2023-03-12T20:40:26.066" v="175" actId="14100"/>
          <ac:cxnSpMkLst>
            <pc:docMk/>
            <pc:sldMk cId="1131016279" sldId="258"/>
            <ac:cxnSpMk id="21" creationId="{06235F7F-D343-39C7-BB74-58D993E73F15}"/>
          </ac:cxnSpMkLst>
        </pc:cxnChg>
        <pc:cxnChg chg="add mod">
          <ac:chgData name="Luís Santos" userId="1bcb44e7-5d82-436c-b2eb-8036fed75eb8" providerId="ADAL" clId="{B3752A5F-44D3-BE4A-9877-E79E686559EC}" dt="2023-03-12T20:39:47.907" v="170" actId="1076"/>
          <ac:cxnSpMkLst>
            <pc:docMk/>
            <pc:sldMk cId="1131016279" sldId="258"/>
            <ac:cxnSpMk id="24" creationId="{07CCFB77-6F34-0354-90F4-423F4525D89A}"/>
          </ac:cxnSpMkLst>
        </pc:cxnChg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3364532108" sldId="258"/>
        </pc:sldMkLst>
      </pc:sldChg>
      <pc:sldChg chg="addSp delSp modSp new mod modAnim">
        <pc:chgData name="Luís Santos" userId="1bcb44e7-5d82-436c-b2eb-8036fed75eb8" providerId="ADAL" clId="{B3752A5F-44D3-BE4A-9877-E79E686559EC}" dt="2023-03-21T10:54:47.388" v="2913" actId="14100"/>
        <pc:sldMkLst>
          <pc:docMk/>
          <pc:sldMk cId="3081953115" sldId="259"/>
        </pc:sldMkLst>
        <pc:spChg chg="mod">
          <ac:chgData name="Luís Santos" userId="1bcb44e7-5d82-436c-b2eb-8036fed75eb8" providerId="ADAL" clId="{B3752A5F-44D3-BE4A-9877-E79E686559EC}" dt="2023-03-12T22:49:45.228" v="337" actId="20577"/>
          <ac:spMkLst>
            <pc:docMk/>
            <pc:sldMk cId="3081953115" sldId="259"/>
            <ac:spMk id="2" creationId="{904F9F6B-9CFB-63A2-B151-B9A43F3BED9D}"/>
          </ac:spMkLst>
        </pc:spChg>
        <pc:spChg chg="del">
          <ac:chgData name="Luís Santos" userId="1bcb44e7-5d82-436c-b2eb-8036fed75eb8" providerId="ADAL" clId="{B3752A5F-44D3-BE4A-9877-E79E686559EC}" dt="2023-03-12T22:49:49.698" v="338" actId="478"/>
          <ac:spMkLst>
            <pc:docMk/>
            <pc:sldMk cId="3081953115" sldId="259"/>
            <ac:spMk id="3" creationId="{7DFAE631-B76E-49D8-B4E2-B57CBF3D065B}"/>
          </ac:spMkLst>
        </pc:spChg>
        <pc:spChg chg="add mod">
          <ac:chgData name="Luís Santos" userId="1bcb44e7-5d82-436c-b2eb-8036fed75eb8" providerId="ADAL" clId="{B3752A5F-44D3-BE4A-9877-E79E686559EC}" dt="2023-03-12T22:51:32.167" v="349" actId="164"/>
          <ac:spMkLst>
            <pc:docMk/>
            <pc:sldMk cId="3081953115" sldId="259"/>
            <ac:spMk id="8" creationId="{C758B306-85D9-C2AC-7F57-D58F8A08E607}"/>
          </ac:spMkLst>
        </pc:spChg>
        <pc:spChg chg="mod">
          <ac:chgData name="Luís Santos" userId="1bcb44e7-5d82-436c-b2eb-8036fed75eb8" providerId="ADAL" clId="{B3752A5F-44D3-BE4A-9877-E79E686559EC}" dt="2023-03-12T22:51:18.886" v="347"/>
          <ac:spMkLst>
            <pc:docMk/>
            <pc:sldMk cId="3081953115" sldId="259"/>
            <ac:spMk id="15" creationId="{3D78F902-60A2-3A05-CD24-425F63B7DA16}"/>
          </ac:spMkLst>
        </pc:spChg>
        <pc:spChg chg="mod">
          <ac:chgData name="Luís Santos" userId="1bcb44e7-5d82-436c-b2eb-8036fed75eb8" providerId="ADAL" clId="{B3752A5F-44D3-BE4A-9877-E79E686559EC}" dt="2023-03-12T22:51:18.886" v="347"/>
          <ac:spMkLst>
            <pc:docMk/>
            <pc:sldMk cId="3081953115" sldId="259"/>
            <ac:spMk id="16" creationId="{0805FAED-12BA-9BA3-DBC1-26447D98D24C}"/>
          </ac:spMkLst>
        </pc:spChg>
        <pc:spChg chg="mod">
          <ac:chgData name="Luís Santos" userId="1bcb44e7-5d82-436c-b2eb-8036fed75eb8" providerId="ADAL" clId="{B3752A5F-44D3-BE4A-9877-E79E686559EC}" dt="2023-03-12T22:51:18.886" v="347"/>
          <ac:spMkLst>
            <pc:docMk/>
            <pc:sldMk cId="3081953115" sldId="259"/>
            <ac:spMk id="17" creationId="{8FC4CE6F-5744-88CC-E69D-95C94BA20CA6}"/>
          </ac:spMkLst>
        </pc:spChg>
        <pc:spChg chg="mod">
          <ac:chgData name="Luís Santos" userId="1bcb44e7-5d82-436c-b2eb-8036fed75eb8" providerId="ADAL" clId="{B3752A5F-44D3-BE4A-9877-E79E686559EC}" dt="2023-03-12T22:51:18.886" v="347"/>
          <ac:spMkLst>
            <pc:docMk/>
            <pc:sldMk cId="3081953115" sldId="259"/>
            <ac:spMk id="18" creationId="{D0FE4BB0-DE6A-BBB0-238A-2054D042FCBD}"/>
          </ac:spMkLst>
        </pc:spChg>
        <pc:spChg chg="mod">
          <ac:chgData name="Luís Santos" userId="1bcb44e7-5d82-436c-b2eb-8036fed75eb8" providerId="ADAL" clId="{B3752A5F-44D3-BE4A-9877-E79E686559EC}" dt="2023-03-12T22:51:18.886" v="347"/>
          <ac:spMkLst>
            <pc:docMk/>
            <pc:sldMk cId="3081953115" sldId="259"/>
            <ac:spMk id="20" creationId="{E02AC3F9-07ED-A52F-D6A0-DC484B23FD93}"/>
          </ac:spMkLst>
        </pc:spChg>
        <pc:spChg chg="mod">
          <ac:chgData name="Luís Santos" userId="1bcb44e7-5d82-436c-b2eb-8036fed75eb8" providerId="ADAL" clId="{B3752A5F-44D3-BE4A-9877-E79E686559EC}" dt="2023-03-12T22:51:18.886" v="347"/>
          <ac:spMkLst>
            <pc:docMk/>
            <pc:sldMk cId="3081953115" sldId="259"/>
            <ac:spMk id="21" creationId="{C48F5643-0427-0525-3A43-2DD1D87367F0}"/>
          </ac:spMkLst>
        </pc:spChg>
        <pc:spChg chg="mod">
          <ac:chgData name="Luís Santos" userId="1bcb44e7-5d82-436c-b2eb-8036fed75eb8" providerId="ADAL" clId="{B3752A5F-44D3-BE4A-9877-E79E686559EC}" dt="2023-03-12T22:51:18.886" v="347"/>
          <ac:spMkLst>
            <pc:docMk/>
            <pc:sldMk cId="3081953115" sldId="259"/>
            <ac:spMk id="22" creationId="{8AC07DF3-B5DD-AB2D-6966-CC13253F3EA7}"/>
          </ac:spMkLst>
        </pc:spChg>
        <pc:spChg chg="mod">
          <ac:chgData name="Luís Santos" userId="1bcb44e7-5d82-436c-b2eb-8036fed75eb8" providerId="ADAL" clId="{B3752A5F-44D3-BE4A-9877-E79E686559EC}" dt="2023-03-12T22:51:18.886" v="347"/>
          <ac:spMkLst>
            <pc:docMk/>
            <pc:sldMk cId="3081953115" sldId="259"/>
            <ac:spMk id="23" creationId="{505FF31E-B471-6450-89E2-2243D6AB5A95}"/>
          </ac:spMkLst>
        </pc:spChg>
        <pc:spChg chg="mod">
          <ac:chgData name="Luís Santos" userId="1bcb44e7-5d82-436c-b2eb-8036fed75eb8" providerId="ADAL" clId="{B3752A5F-44D3-BE4A-9877-E79E686559EC}" dt="2023-03-12T22:51:18.886" v="347"/>
          <ac:spMkLst>
            <pc:docMk/>
            <pc:sldMk cId="3081953115" sldId="259"/>
            <ac:spMk id="24" creationId="{E5A13844-749F-AF82-13A9-2801459E10DF}"/>
          </ac:spMkLst>
        </pc:spChg>
        <pc:spChg chg="add mod">
          <ac:chgData name="Luís Santos" userId="1bcb44e7-5d82-436c-b2eb-8036fed75eb8" providerId="ADAL" clId="{B3752A5F-44D3-BE4A-9877-E79E686559EC}" dt="2023-03-12T22:52:43.392" v="355" actId="16959"/>
          <ac:spMkLst>
            <pc:docMk/>
            <pc:sldMk cId="3081953115" sldId="259"/>
            <ac:spMk id="30" creationId="{3506D97C-14F4-8F6F-C169-C244E1B06D72}"/>
          </ac:spMkLst>
        </pc:spChg>
        <pc:grpChg chg="add mod">
          <ac:chgData name="Luís Santos" userId="1bcb44e7-5d82-436c-b2eb-8036fed75eb8" providerId="ADAL" clId="{B3752A5F-44D3-BE4A-9877-E79E686559EC}" dt="2023-03-12T22:51:32.167" v="349" actId="164"/>
          <ac:grpSpMkLst>
            <pc:docMk/>
            <pc:sldMk cId="3081953115" sldId="259"/>
            <ac:grpSpMk id="10" creationId="{F7FB455C-DFB9-7205-C76E-8D6DD73D5B80}"/>
          </ac:grpSpMkLst>
        </pc:grpChg>
        <pc:grpChg chg="add mod">
          <ac:chgData name="Luís Santos" userId="1bcb44e7-5d82-436c-b2eb-8036fed75eb8" providerId="ADAL" clId="{B3752A5F-44D3-BE4A-9877-E79E686559EC}" dt="2023-03-12T22:51:32.167" v="349" actId="164"/>
          <ac:grpSpMkLst>
            <pc:docMk/>
            <pc:sldMk cId="3081953115" sldId="259"/>
            <ac:grpSpMk id="19" creationId="{9A764CCB-44FD-16E4-014C-9272D09BC402}"/>
          </ac:grpSpMkLst>
        </pc:grpChg>
        <pc:grpChg chg="add mod">
          <ac:chgData name="Luís Santos" userId="1bcb44e7-5d82-436c-b2eb-8036fed75eb8" providerId="ADAL" clId="{B3752A5F-44D3-BE4A-9877-E79E686559EC}" dt="2023-03-21T10:54:47.388" v="2913" actId="14100"/>
          <ac:grpSpMkLst>
            <pc:docMk/>
            <pc:sldMk cId="3081953115" sldId="259"/>
            <ac:grpSpMk id="29" creationId="{7BC0F6FF-9BC2-7806-C0FC-42AE81C07B5D}"/>
          </ac:grpSpMkLst>
        </pc:grpChg>
        <pc:picChg chg="add mod">
          <ac:chgData name="Luís Santos" userId="1bcb44e7-5d82-436c-b2eb-8036fed75eb8" providerId="ADAL" clId="{B3752A5F-44D3-BE4A-9877-E79E686559EC}" dt="2023-03-12T22:50:05.481" v="342" actId="1076"/>
          <ac:picMkLst>
            <pc:docMk/>
            <pc:sldMk cId="3081953115" sldId="259"/>
            <ac:picMk id="5" creationId="{B2DD15A2-432A-2D85-AEBD-1DEAA6DF0476}"/>
          </ac:picMkLst>
        </pc:picChg>
        <pc:cxnChg chg="add mod">
          <ac:chgData name="Luís Santos" userId="1bcb44e7-5d82-436c-b2eb-8036fed75eb8" providerId="ADAL" clId="{B3752A5F-44D3-BE4A-9877-E79E686559EC}" dt="2023-03-12T22:50:46.408" v="346" actId="693"/>
          <ac:cxnSpMkLst>
            <pc:docMk/>
            <pc:sldMk cId="3081953115" sldId="259"/>
            <ac:cxnSpMk id="7" creationId="{9FD81E76-1A13-3ED5-0F9D-D03EC7F62A40}"/>
          </ac:cxnSpMkLst>
        </pc:cxnChg>
        <pc:cxnChg chg="add mod">
          <ac:chgData name="Luís Santos" userId="1bcb44e7-5d82-436c-b2eb-8036fed75eb8" providerId="ADAL" clId="{B3752A5F-44D3-BE4A-9877-E79E686559EC}" dt="2023-03-12T22:51:32.167" v="349" actId="164"/>
          <ac:cxnSpMkLst>
            <pc:docMk/>
            <pc:sldMk cId="3081953115" sldId="259"/>
            <ac:cxnSpMk id="9" creationId="{1ACFF999-0051-D1A0-DD3F-3BC94AC78BCB}"/>
          </ac:cxnSpMkLst>
        </pc:cxnChg>
        <pc:cxnChg chg="mod">
          <ac:chgData name="Luís Santos" userId="1bcb44e7-5d82-436c-b2eb-8036fed75eb8" providerId="ADAL" clId="{B3752A5F-44D3-BE4A-9877-E79E686559EC}" dt="2023-03-12T22:51:24.384" v="348" actId="1076"/>
          <ac:cxnSpMkLst>
            <pc:docMk/>
            <pc:sldMk cId="3081953115" sldId="259"/>
            <ac:cxnSpMk id="11" creationId="{FC75C8C3-0157-EAE5-F872-7DC274E22AA0}"/>
          </ac:cxnSpMkLst>
        </pc:cxnChg>
        <pc:cxnChg chg="mod">
          <ac:chgData name="Luís Santos" userId="1bcb44e7-5d82-436c-b2eb-8036fed75eb8" providerId="ADAL" clId="{B3752A5F-44D3-BE4A-9877-E79E686559EC}" dt="2023-03-12T22:51:24.384" v="348" actId="1076"/>
          <ac:cxnSpMkLst>
            <pc:docMk/>
            <pc:sldMk cId="3081953115" sldId="259"/>
            <ac:cxnSpMk id="12" creationId="{07495A8D-8D5E-22BD-DC94-C0A7C46BDD9C}"/>
          </ac:cxnSpMkLst>
        </pc:cxnChg>
        <pc:cxnChg chg="mod">
          <ac:chgData name="Luís Santos" userId="1bcb44e7-5d82-436c-b2eb-8036fed75eb8" providerId="ADAL" clId="{B3752A5F-44D3-BE4A-9877-E79E686559EC}" dt="2023-03-12T22:51:24.384" v="348" actId="1076"/>
          <ac:cxnSpMkLst>
            <pc:docMk/>
            <pc:sldMk cId="3081953115" sldId="259"/>
            <ac:cxnSpMk id="13" creationId="{ED8AB36D-255B-46BA-995D-56DCE848AA99}"/>
          </ac:cxnSpMkLst>
        </pc:cxnChg>
        <pc:cxnChg chg="mod">
          <ac:chgData name="Luís Santos" userId="1bcb44e7-5d82-436c-b2eb-8036fed75eb8" providerId="ADAL" clId="{B3752A5F-44D3-BE4A-9877-E79E686559EC}" dt="2023-03-12T22:51:24.384" v="348" actId="1076"/>
          <ac:cxnSpMkLst>
            <pc:docMk/>
            <pc:sldMk cId="3081953115" sldId="259"/>
            <ac:cxnSpMk id="14" creationId="{E1752773-F783-5952-A725-0A53835B862A}"/>
          </ac:cxnSpMkLst>
        </pc:cxnChg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3091952568" sldId="259"/>
        </pc:sldMkLst>
      </pc:sldChg>
      <pc:sldChg chg="addSp delSp modSp new mod modAnim">
        <pc:chgData name="Luís Santos" userId="1bcb44e7-5d82-436c-b2eb-8036fed75eb8" providerId="ADAL" clId="{B3752A5F-44D3-BE4A-9877-E79E686559EC}" dt="2023-03-14T16:04:55.105" v="2832" actId="20577"/>
        <pc:sldMkLst>
          <pc:docMk/>
          <pc:sldMk cId="4099874595" sldId="260"/>
        </pc:sldMkLst>
        <pc:spChg chg="mod">
          <ac:chgData name="Luís Santos" userId="1bcb44e7-5d82-436c-b2eb-8036fed75eb8" providerId="ADAL" clId="{B3752A5F-44D3-BE4A-9877-E79E686559EC}" dt="2023-03-12T22:53:34.907" v="359"/>
          <ac:spMkLst>
            <pc:docMk/>
            <pc:sldMk cId="4099874595" sldId="260"/>
            <ac:spMk id="2" creationId="{F5C4D73E-48CC-9C59-DCDB-6158F8E8E094}"/>
          </ac:spMkLst>
        </pc:spChg>
        <pc:spChg chg="del">
          <ac:chgData name="Luís Santos" userId="1bcb44e7-5d82-436c-b2eb-8036fed75eb8" providerId="ADAL" clId="{B3752A5F-44D3-BE4A-9877-E79E686559EC}" dt="2023-03-12T22:54:46.235" v="360" actId="478"/>
          <ac:spMkLst>
            <pc:docMk/>
            <pc:sldMk cId="4099874595" sldId="260"/>
            <ac:spMk id="3" creationId="{C0AF5551-CEF1-0072-7EE7-A496F36F2EE7}"/>
          </ac:spMkLst>
        </pc:spChg>
        <pc:spChg chg="add mod">
          <ac:chgData name="Luís Santos" userId="1bcb44e7-5d82-436c-b2eb-8036fed75eb8" providerId="ADAL" clId="{B3752A5F-44D3-BE4A-9877-E79E686559EC}" dt="2023-03-12T22:59:25.245" v="386" actId="20577"/>
          <ac:spMkLst>
            <pc:docMk/>
            <pc:sldMk cId="4099874595" sldId="260"/>
            <ac:spMk id="13" creationId="{23727553-1255-8447-B4F9-649F68CC9E04}"/>
          </ac:spMkLst>
        </pc:spChg>
        <pc:spChg chg="add mod">
          <ac:chgData name="Luís Santos" userId="1bcb44e7-5d82-436c-b2eb-8036fed75eb8" providerId="ADAL" clId="{B3752A5F-44D3-BE4A-9877-E79E686559EC}" dt="2023-03-12T23:00:31.661" v="393" actId="20577"/>
          <ac:spMkLst>
            <pc:docMk/>
            <pc:sldMk cId="4099874595" sldId="260"/>
            <ac:spMk id="14" creationId="{1F102D74-D3DC-A934-0F3B-2DAB23394F83}"/>
          </ac:spMkLst>
        </pc:spChg>
        <pc:spChg chg="add mod">
          <ac:chgData name="Luís Santos" userId="1bcb44e7-5d82-436c-b2eb-8036fed75eb8" providerId="ADAL" clId="{B3752A5F-44D3-BE4A-9877-E79E686559EC}" dt="2023-03-14T16:04:55.105" v="2832" actId="20577"/>
          <ac:spMkLst>
            <pc:docMk/>
            <pc:sldMk cId="4099874595" sldId="260"/>
            <ac:spMk id="15" creationId="{7AB41F85-21F9-201F-22DC-87A636B4AE1A}"/>
          </ac:spMkLst>
        </pc:spChg>
        <pc:picChg chg="add mod">
          <ac:chgData name="Luís Santos" userId="1bcb44e7-5d82-436c-b2eb-8036fed75eb8" providerId="ADAL" clId="{B3752A5F-44D3-BE4A-9877-E79E686559EC}" dt="2023-03-12T22:55:49.758" v="366" actId="14100"/>
          <ac:picMkLst>
            <pc:docMk/>
            <pc:sldMk cId="4099874595" sldId="260"/>
            <ac:picMk id="5" creationId="{9ED6D8E5-DB72-FF65-6B73-DC1DD4BC9588}"/>
          </ac:picMkLst>
        </pc:picChg>
        <pc:cxnChg chg="add mod">
          <ac:chgData name="Luís Santos" userId="1bcb44e7-5d82-436c-b2eb-8036fed75eb8" providerId="ADAL" clId="{B3752A5F-44D3-BE4A-9877-E79E686559EC}" dt="2023-03-12T22:57:32.620" v="369" actId="14100"/>
          <ac:cxnSpMkLst>
            <pc:docMk/>
            <pc:sldMk cId="4099874595" sldId="260"/>
            <ac:cxnSpMk id="6" creationId="{3B7A8215-4554-15B7-A3C3-DE6AB8ED007D}"/>
          </ac:cxnSpMkLst>
        </pc:cxnChg>
        <pc:cxnChg chg="add mod">
          <ac:chgData name="Luís Santos" userId="1bcb44e7-5d82-436c-b2eb-8036fed75eb8" providerId="ADAL" clId="{B3752A5F-44D3-BE4A-9877-E79E686559EC}" dt="2023-03-12T22:57:58.666" v="373" actId="14100"/>
          <ac:cxnSpMkLst>
            <pc:docMk/>
            <pc:sldMk cId="4099874595" sldId="260"/>
            <ac:cxnSpMk id="9" creationId="{38D58E81-B0F3-225E-6588-1E65EF224C1F}"/>
          </ac:cxnSpMkLst>
        </pc:cxnChg>
      </pc:sldChg>
      <pc:sldChg chg="addSp delSp modSp new mod modAnim">
        <pc:chgData name="Luís Santos" userId="1bcb44e7-5d82-436c-b2eb-8036fed75eb8" providerId="ADAL" clId="{B3752A5F-44D3-BE4A-9877-E79E686559EC}" dt="2023-03-12T23:29:41.255" v="647"/>
        <pc:sldMkLst>
          <pc:docMk/>
          <pc:sldMk cId="2826425449" sldId="261"/>
        </pc:sldMkLst>
        <pc:spChg chg="mod">
          <ac:chgData name="Luís Santos" userId="1bcb44e7-5d82-436c-b2eb-8036fed75eb8" providerId="ADAL" clId="{B3752A5F-44D3-BE4A-9877-E79E686559EC}" dt="2023-03-12T23:07:17.333" v="415"/>
          <ac:spMkLst>
            <pc:docMk/>
            <pc:sldMk cId="2826425449" sldId="261"/>
            <ac:spMk id="2" creationId="{91728B48-F407-179B-725B-4680A7587785}"/>
          </ac:spMkLst>
        </pc:spChg>
        <pc:spChg chg="del">
          <ac:chgData name="Luís Santos" userId="1bcb44e7-5d82-436c-b2eb-8036fed75eb8" providerId="ADAL" clId="{B3752A5F-44D3-BE4A-9877-E79E686559EC}" dt="2023-03-12T23:07:20.302" v="416" actId="478"/>
          <ac:spMkLst>
            <pc:docMk/>
            <pc:sldMk cId="2826425449" sldId="261"/>
            <ac:spMk id="3" creationId="{F9AF4A99-565C-11E2-1315-2E9303030079}"/>
          </ac:spMkLst>
        </pc:spChg>
        <pc:spChg chg="add mod">
          <ac:chgData name="Luís Santos" userId="1bcb44e7-5d82-436c-b2eb-8036fed75eb8" providerId="ADAL" clId="{B3752A5F-44D3-BE4A-9877-E79E686559EC}" dt="2023-03-12T23:11:24.007" v="449" actId="20577"/>
          <ac:spMkLst>
            <pc:docMk/>
            <pc:sldMk cId="2826425449" sldId="261"/>
            <ac:spMk id="5" creationId="{97DE9420-AF83-3551-202C-10CCD935EC17}"/>
          </ac:spMkLst>
        </pc:spChg>
        <pc:spChg chg="mod">
          <ac:chgData name="Luís Santos" userId="1bcb44e7-5d82-436c-b2eb-8036fed75eb8" providerId="ADAL" clId="{B3752A5F-44D3-BE4A-9877-E79E686559EC}" dt="2023-03-12T23:11:24.007" v="449" actId="20577"/>
          <ac:spMkLst>
            <pc:docMk/>
            <pc:sldMk cId="2826425449" sldId="261"/>
            <ac:spMk id="12" creationId="{182A058A-4E13-6FA2-4F45-5BB03C1453D6}"/>
          </ac:spMkLst>
        </pc:spChg>
        <pc:spChg chg="mod">
          <ac:chgData name="Luís Santos" userId="1bcb44e7-5d82-436c-b2eb-8036fed75eb8" providerId="ADAL" clId="{B3752A5F-44D3-BE4A-9877-E79E686559EC}" dt="2023-03-12T23:11:24.007" v="449" actId="20577"/>
          <ac:spMkLst>
            <pc:docMk/>
            <pc:sldMk cId="2826425449" sldId="261"/>
            <ac:spMk id="13" creationId="{80294D17-DB75-CC7C-C42B-7771CD8F1B4C}"/>
          </ac:spMkLst>
        </pc:spChg>
        <pc:spChg chg="mod">
          <ac:chgData name="Luís Santos" userId="1bcb44e7-5d82-436c-b2eb-8036fed75eb8" providerId="ADAL" clId="{B3752A5F-44D3-BE4A-9877-E79E686559EC}" dt="2023-03-12T23:11:24.007" v="449" actId="20577"/>
          <ac:spMkLst>
            <pc:docMk/>
            <pc:sldMk cId="2826425449" sldId="261"/>
            <ac:spMk id="14" creationId="{5110C641-AC01-9B65-FB52-9B9533D4A725}"/>
          </ac:spMkLst>
        </pc:spChg>
        <pc:spChg chg="mod">
          <ac:chgData name="Luís Santos" userId="1bcb44e7-5d82-436c-b2eb-8036fed75eb8" providerId="ADAL" clId="{B3752A5F-44D3-BE4A-9877-E79E686559EC}" dt="2023-03-12T23:11:49.183" v="455" actId="20577"/>
          <ac:spMkLst>
            <pc:docMk/>
            <pc:sldMk cId="2826425449" sldId="261"/>
            <ac:spMk id="15" creationId="{3ED70F07-3B6D-DB19-5AB7-2B2CC811A329}"/>
          </ac:spMkLst>
        </pc:spChg>
        <pc:spChg chg="mod">
          <ac:chgData name="Luís Santos" userId="1bcb44e7-5d82-436c-b2eb-8036fed75eb8" providerId="ADAL" clId="{B3752A5F-44D3-BE4A-9877-E79E686559EC}" dt="2023-03-12T23:11:24.007" v="449" actId="20577"/>
          <ac:spMkLst>
            <pc:docMk/>
            <pc:sldMk cId="2826425449" sldId="261"/>
            <ac:spMk id="17" creationId="{67FD4639-0586-8AB8-E73F-AC2B6C10DC79}"/>
          </ac:spMkLst>
        </pc:spChg>
        <pc:spChg chg="mod">
          <ac:chgData name="Luís Santos" userId="1bcb44e7-5d82-436c-b2eb-8036fed75eb8" providerId="ADAL" clId="{B3752A5F-44D3-BE4A-9877-E79E686559EC}" dt="2023-03-12T23:11:24.007" v="449" actId="20577"/>
          <ac:spMkLst>
            <pc:docMk/>
            <pc:sldMk cId="2826425449" sldId="261"/>
            <ac:spMk id="18" creationId="{41638E04-9505-3FF8-1DC2-05B200B06ADC}"/>
          </ac:spMkLst>
        </pc:spChg>
        <pc:spChg chg="mod">
          <ac:chgData name="Luís Santos" userId="1bcb44e7-5d82-436c-b2eb-8036fed75eb8" providerId="ADAL" clId="{B3752A5F-44D3-BE4A-9877-E79E686559EC}" dt="2023-03-12T23:11:24.007" v="449" actId="20577"/>
          <ac:spMkLst>
            <pc:docMk/>
            <pc:sldMk cId="2826425449" sldId="261"/>
            <ac:spMk id="19" creationId="{04DA38CC-C161-9837-0CF0-4FA5AB443326}"/>
          </ac:spMkLst>
        </pc:spChg>
        <pc:spChg chg="mod">
          <ac:chgData name="Luís Santos" userId="1bcb44e7-5d82-436c-b2eb-8036fed75eb8" providerId="ADAL" clId="{B3752A5F-44D3-BE4A-9877-E79E686559EC}" dt="2023-03-12T23:11:24.007" v="449" actId="20577"/>
          <ac:spMkLst>
            <pc:docMk/>
            <pc:sldMk cId="2826425449" sldId="261"/>
            <ac:spMk id="20" creationId="{D1D88005-8A71-E670-D019-DF0017B3D103}"/>
          </ac:spMkLst>
        </pc:spChg>
        <pc:spChg chg="mod">
          <ac:chgData name="Luís Santos" userId="1bcb44e7-5d82-436c-b2eb-8036fed75eb8" providerId="ADAL" clId="{B3752A5F-44D3-BE4A-9877-E79E686559EC}" dt="2023-03-12T23:11:24.007" v="449" actId="20577"/>
          <ac:spMkLst>
            <pc:docMk/>
            <pc:sldMk cId="2826425449" sldId="261"/>
            <ac:spMk id="21" creationId="{5FD05550-6CA4-667B-0547-4EDA79D36436}"/>
          </ac:spMkLst>
        </pc:spChg>
        <pc:spChg chg="mod">
          <ac:chgData name="Luís Santos" userId="1bcb44e7-5d82-436c-b2eb-8036fed75eb8" providerId="ADAL" clId="{B3752A5F-44D3-BE4A-9877-E79E686559EC}" dt="2023-03-12T23:11:59.281" v="459" actId="20577"/>
          <ac:spMkLst>
            <pc:docMk/>
            <pc:sldMk cId="2826425449" sldId="261"/>
            <ac:spMk id="24" creationId="{C824BF88-E7A6-48F0-3E95-836B06BD6524}"/>
          </ac:spMkLst>
        </pc:spChg>
        <pc:spChg chg="mod">
          <ac:chgData name="Luís Santos" userId="1bcb44e7-5d82-436c-b2eb-8036fed75eb8" providerId="ADAL" clId="{B3752A5F-44D3-BE4A-9877-E79E686559EC}" dt="2023-03-12T23:11:59.281" v="459" actId="20577"/>
          <ac:spMkLst>
            <pc:docMk/>
            <pc:sldMk cId="2826425449" sldId="261"/>
            <ac:spMk id="28" creationId="{D2267E80-D5F8-7299-A18D-735130C00282}"/>
          </ac:spMkLst>
        </pc:spChg>
        <pc:spChg chg="mod">
          <ac:chgData name="Luís Santos" userId="1bcb44e7-5d82-436c-b2eb-8036fed75eb8" providerId="ADAL" clId="{B3752A5F-44D3-BE4A-9877-E79E686559EC}" dt="2023-03-12T23:11:59.281" v="459" actId="20577"/>
          <ac:spMkLst>
            <pc:docMk/>
            <pc:sldMk cId="2826425449" sldId="261"/>
            <ac:spMk id="29" creationId="{0660FEED-82A3-4BB8-E824-4AFDC0F63E97}"/>
          </ac:spMkLst>
        </pc:spChg>
        <pc:spChg chg="mod">
          <ac:chgData name="Luís Santos" userId="1bcb44e7-5d82-436c-b2eb-8036fed75eb8" providerId="ADAL" clId="{B3752A5F-44D3-BE4A-9877-E79E686559EC}" dt="2023-03-12T23:11:59.281" v="459" actId="20577"/>
          <ac:spMkLst>
            <pc:docMk/>
            <pc:sldMk cId="2826425449" sldId="261"/>
            <ac:spMk id="30" creationId="{EB4627EC-D02B-C9A3-7D79-15F48EE225D3}"/>
          </ac:spMkLst>
        </pc:spChg>
        <pc:spChg chg="mod">
          <ac:chgData name="Luís Santos" userId="1bcb44e7-5d82-436c-b2eb-8036fed75eb8" providerId="ADAL" clId="{B3752A5F-44D3-BE4A-9877-E79E686559EC}" dt="2023-03-12T23:11:59.281" v="459" actId="20577"/>
          <ac:spMkLst>
            <pc:docMk/>
            <pc:sldMk cId="2826425449" sldId="261"/>
            <ac:spMk id="31" creationId="{57769C72-77A5-3A17-F90A-641DFF007B38}"/>
          </ac:spMkLst>
        </pc:spChg>
        <pc:spChg chg="mod">
          <ac:chgData name="Luís Santos" userId="1bcb44e7-5d82-436c-b2eb-8036fed75eb8" providerId="ADAL" clId="{B3752A5F-44D3-BE4A-9877-E79E686559EC}" dt="2023-03-12T23:11:59.281" v="459" actId="20577"/>
          <ac:spMkLst>
            <pc:docMk/>
            <pc:sldMk cId="2826425449" sldId="261"/>
            <ac:spMk id="32" creationId="{28CB994D-11A1-5287-8B23-DD71B6E19652}"/>
          </ac:spMkLst>
        </pc:spChg>
        <pc:spChg chg="mod">
          <ac:chgData name="Luís Santos" userId="1bcb44e7-5d82-436c-b2eb-8036fed75eb8" providerId="ADAL" clId="{B3752A5F-44D3-BE4A-9877-E79E686559EC}" dt="2023-03-12T23:11:59.281" v="459" actId="20577"/>
          <ac:spMkLst>
            <pc:docMk/>
            <pc:sldMk cId="2826425449" sldId="261"/>
            <ac:spMk id="37" creationId="{3D5710C5-4622-E5B3-017E-D0EFE43179C4}"/>
          </ac:spMkLst>
        </pc:spChg>
        <pc:spChg chg="mod">
          <ac:chgData name="Luís Santos" userId="1bcb44e7-5d82-436c-b2eb-8036fed75eb8" providerId="ADAL" clId="{B3752A5F-44D3-BE4A-9877-E79E686559EC}" dt="2023-03-12T23:11:59.281" v="459" actId="20577"/>
          <ac:spMkLst>
            <pc:docMk/>
            <pc:sldMk cId="2826425449" sldId="261"/>
            <ac:spMk id="38" creationId="{EA7E4F68-AAFB-9FFF-6BF1-7DCB5794EBAD}"/>
          </ac:spMkLst>
        </pc:spChg>
        <pc:spChg chg="mod">
          <ac:chgData name="Luís Santos" userId="1bcb44e7-5d82-436c-b2eb-8036fed75eb8" providerId="ADAL" clId="{B3752A5F-44D3-BE4A-9877-E79E686559EC}" dt="2023-03-12T23:11:59.281" v="459" actId="20577"/>
          <ac:spMkLst>
            <pc:docMk/>
            <pc:sldMk cId="2826425449" sldId="261"/>
            <ac:spMk id="39" creationId="{ED0BE552-981C-ED44-B280-FBDADCE6B3CB}"/>
          </ac:spMkLst>
        </pc:spChg>
        <pc:spChg chg="mod">
          <ac:chgData name="Luís Santos" userId="1bcb44e7-5d82-436c-b2eb-8036fed75eb8" providerId="ADAL" clId="{B3752A5F-44D3-BE4A-9877-E79E686559EC}" dt="2023-03-12T23:11:59.281" v="459" actId="20577"/>
          <ac:spMkLst>
            <pc:docMk/>
            <pc:sldMk cId="2826425449" sldId="261"/>
            <ac:spMk id="40" creationId="{1DEE1FA8-F6D0-AB14-359D-16B846277C9A}"/>
          </ac:spMkLst>
        </pc:spChg>
        <pc:spChg chg="add mod">
          <ac:chgData name="Luís Santos" userId="1bcb44e7-5d82-436c-b2eb-8036fed75eb8" providerId="ADAL" clId="{B3752A5F-44D3-BE4A-9877-E79E686559EC}" dt="2023-03-12T23:16:44.637" v="495" actId="164"/>
          <ac:spMkLst>
            <pc:docMk/>
            <pc:sldMk cId="2826425449" sldId="261"/>
            <ac:spMk id="42" creationId="{968C4A58-65C4-F111-2EC7-E0FDC545C3AF}"/>
          </ac:spMkLst>
        </pc:spChg>
        <pc:spChg chg="add mod">
          <ac:chgData name="Luís Santos" userId="1bcb44e7-5d82-436c-b2eb-8036fed75eb8" providerId="ADAL" clId="{B3752A5F-44D3-BE4A-9877-E79E686559EC}" dt="2023-03-12T23:16:44.637" v="495" actId="164"/>
          <ac:spMkLst>
            <pc:docMk/>
            <pc:sldMk cId="2826425449" sldId="261"/>
            <ac:spMk id="46" creationId="{6F71DF78-82F5-C051-FC99-4792650F021F}"/>
          </ac:spMkLst>
        </pc:spChg>
        <pc:spChg chg="add mod">
          <ac:chgData name="Luís Santos" userId="1bcb44e7-5d82-436c-b2eb-8036fed75eb8" providerId="ADAL" clId="{B3752A5F-44D3-BE4A-9877-E79E686559EC}" dt="2023-03-12T23:16:44.637" v="495" actId="164"/>
          <ac:spMkLst>
            <pc:docMk/>
            <pc:sldMk cId="2826425449" sldId="261"/>
            <ac:spMk id="55" creationId="{5C3A7C72-35C5-14CE-9CB4-EDBBA144F841}"/>
          </ac:spMkLst>
        </pc:spChg>
        <pc:spChg chg="add mod">
          <ac:chgData name="Luís Santos" userId="1bcb44e7-5d82-436c-b2eb-8036fed75eb8" providerId="ADAL" clId="{B3752A5F-44D3-BE4A-9877-E79E686559EC}" dt="2023-03-12T23:16:44.637" v="495" actId="164"/>
          <ac:spMkLst>
            <pc:docMk/>
            <pc:sldMk cId="2826425449" sldId="261"/>
            <ac:spMk id="56" creationId="{46E02898-F619-FA5B-6CE3-A91B518976C5}"/>
          </ac:spMkLst>
        </pc:spChg>
        <pc:spChg chg="add mod">
          <ac:chgData name="Luís Santos" userId="1bcb44e7-5d82-436c-b2eb-8036fed75eb8" providerId="ADAL" clId="{B3752A5F-44D3-BE4A-9877-E79E686559EC}" dt="2023-03-12T23:16:44.637" v="495" actId="164"/>
          <ac:spMkLst>
            <pc:docMk/>
            <pc:sldMk cId="2826425449" sldId="261"/>
            <ac:spMk id="57" creationId="{2FAA85DF-3CA0-554D-4EAE-493EAB4E84D5}"/>
          </ac:spMkLst>
        </pc:spChg>
        <pc:spChg chg="mod">
          <ac:chgData name="Luís Santos" userId="1bcb44e7-5d82-436c-b2eb-8036fed75eb8" providerId="ADAL" clId="{B3752A5F-44D3-BE4A-9877-E79E686559EC}" dt="2023-03-12T23:18:50.984" v="536" actId="1036"/>
          <ac:spMkLst>
            <pc:docMk/>
            <pc:sldMk cId="2826425449" sldId="261"/>
            <ac:spMk id="60" creationId="{06A4C913-2EBC-B011-3402-229660B8951E}"/>
          </ac:spMkLst>
        </pc:spChg>
        <pc:spChg chg="mod">
          <ac:chgData name="Luís Santos" userId="1bcb44e7-5d82-436c-b2eb-8036fed75eb8" providerId="ADAL" clId="{B3752A5F-44D3-BE4A-9877-E79E686559EC}" dt="2023-03-12T23:18:19.810" v="497"/>
          <ac:spMkLst>
            <pc:docMk/>
            <pc:sldMk cId="2826425449" sldId="261"/>
            <ac:spMk id="63" creationId="{DBB9E9D4-11AC-AE7F-4F12-9D3431571188}"/>
          </ac:spMkLst>
        </pc:spChg>
        <pc:spChg chg="mod">
          <ac:chgData name="Luís Santos" userId="1bcb44e7-5d82-436c-b2eb-8036fed75eb8" providerId="ADAL" clId="{B3752A5F-44D3-BE4A-9877-E79E686559EC}" dt="2023-03-12T23:18:19.810" v="497"/>
          <ac:spMkLst>
            <pc:docMk/>
            <pc:sldMk cId="2826425449" sldId="261"/>
            <ac:spMk id="64" creationId="{8F458869-2755-CD21-DCC5-E5D63D09B434}"/>
          </ac:spMkLst>
        </pc:spChg>
        <pc:spChg chg="mod">
          <ac:chgData name="Luís Santos" userId="1bcb44e7-5d82-436c-b2eb-8036fed75eb8" providerId="ADAL" clId="{B3752A5F-44D3-BE4A-9877-E79E686559EC}" dt="2023-03-12T23:18:19.810" v="497"/>
          <ac:spMkLst>
            <pc:docMk/>
            <pc:sldMk cId="2826425449" sldId="261"/>
            <ac:spMk id="65" creationId="{E869A054-6956-38DE-61F8-BE259D1DBC0B}"/>
          </ac:spMkLst>
        </pc:spChg>
        <pc:spChg chg="del mod">
          <ac:chgData name="Luís Santos" userId="1bcb44e7-5d82-436c-b2eb-8036fed75eb8" providerId="ADAL" clId="{B3752A5F-44D3-BE4A-9877-E79E686559EC}" dt="2023-03-12T23:19:40.493" v="544" actId="478"/>
          <ac:spMkLst>
            <pc:docMk/>
            <pc:sldMk cId="2826425449" sldId="261"/>
            <ac:spMk id="66" creationId="{B8FAB231-5428-0930-053B-B1A55B84B970}"/>
          </ac:spMkLst>
        </pc:spChg>
        <pc:spChg chg="mod">
          <ac:chgData name="Luís Santos" userId="1bcb44e7-5d82-436c-b2eb-8036fed75eb8" providerId="ADAL" clId="{B3752A5F-44D3-BE4A-9877-E79E686559EC}" dt="2023-03-12T23:18:19.810" v="497"/>
          <ac:spMkLst>
            <pc:docMk/>
            <pc:sldMk cId="2826425449" sldId="261"/>
            <ac:spMk id="67" creationId="{DE04EB36-82A9-9EC7-8762-20783B1BAB08}"/>
          </ac:spMkLst>
        </pc:spChg>
        <pc:spChg chg="del mod">
          <ac:chgData name="Luís Santos" userId="1bcb44e7-5d82-436c-b2eb-8036fed75eb8" providerId="ADAL" clId="{B3752A5F-44D3-BE4A-9877-E79E686559EC}" dt="2023-03-12T23:19:04.356" v="538" actId="478"/>
          <ac:spMkLst>
            <pc:docMk/>
            <pc:sldMk cId="2826425449" sldId="261"/>
            <ac:spMk id="72" creationId="{0C87B314-29CE-055E-DAB0-3C4295262BF0}"/>
          </ac:spMkLst>
        </pc:spChg>
        <pc:spChg chg="del mod">
          <ac:chgData name="Luís Santos" userId="1bcb44e7-5d82-436c-b2eb-8036fed75eb8" providerId="ADAL" clId="{B3752A5F-44D3-BE4A-9877-E79E686559EC}" dt="2023-03-12T23:18:58.583" v="537" actId="478"/>
          <ac:spMkLst>
            <pc:docMk/>
            <pc:sldMk cId="2826425449" sldId="261"/>
            <ac:spMk id="73" creationId="{3E9B6B39-1A81-A899-AB8E-04061A6060EA}"/>
          </ac:spMkLst>
        </pc:spChg>
        <pc:spChg chg="del mod">
          <ac:chgData name="Luís Santos" userId="1bcb44e7-5d82-436c-b2eb-8036fed75eb8" providerId="ADAL" clId="{B3752A5F-44D3-BE4A-9877-E79E686559EC}" dt="2023-03-12T23:19:31.070" v="542" actId="478"/>
          <ac:spMkLst>
            <pc:docMk/>
            <pc:sldMk cId="2826425449" sldId="261"/>
            <ac:spMk id="74" creationId="{A24611FD-E69A-6F48-E78E-AA93DEB3486B}"/>
          </ac:spMkLst>
        </pc:spChg>
        <pc:spChg chg="del mod">
          <ac:chgData name="Luís Santos" userId="1bcb44e7-5d82-436c-b2eb-8036fed75eb8" providerId="ADAL" clId="{B3752A5F-44D3-BE4A-9877-E79E686559EC}" dt="2023-03-12T23:19:27.312" v="541" actId="478"/>
          <ac:spMkLst>
            <pc:docMk/>
            <pc:sldMk cId="2826425449" sldId="261"/>
            <ac:spMk id="75" creationId="{D80BA85E-F01A-09C3-5976-14DB405D1289}"/>
          </ac:spMkLst>
        </pc:spChg>
        <pc:spChg chg="add mod">
          <ac:chgData name="Luís Santos" userId="1bcb44e7-5d82-436c-b2eb-8036fed75eb8" providerId="ADAL" clId="{B3752A5F-44D3-BE4A-9877-E79E686559EC}" dt="2023-03-12T23:22:37.644" v="569" actId="164"/>
          <ac:spMkLst>
            <pc:docMk/>
            <pc:sldMk cId="2826425449" sldId="261"/>
            <ac:spMk id="78" creationId="{29E901F9-9834-4F70-7866-B6DCADC790FC}"/>
          </ac:spMkLst>
        </pc:spChg>
        <pc:spChg chg="add mod">
          <ac:chgData name="Luís Santos" userId="1bcb44e7-5d82-436c-b2eb-8036fed75eb8" providerId="ADAL" clId="{B3752A5F-44D3-BE4A-9877-E79E686559EC}" dt="2023-03-12T23:22:37.644" v="569" actId="164"/>
          <ac:spMkLst>
            <pc:docMk/>
            <pc:sldMk cId="2826425449" sldId="261"/>
            <ac:spMk id="91" creationId="{841D02B7-5B0C-F1AB-6995-6B6DC52E42AF}"/>
          </ac:spMkLst>
        </pc:spChg>
        <pc:spChg chg="mod">
          <ac:chgData name="Luís Santos" userId="1bcb44e7-5d82-436c-b2eb-8036fed75eb8" providerId="ADAL" clId="{B3752A5F-44D3-BE4A-9877-E79E686559EC}" dt="2023-03-12T23:24:42.527" v="596"/>
          <ac:spMkLst>
            <pc:docMk/>
            <pc:sldMk cId="2826425449" sldId="261"/>
            <ac:spMk id="99" creationId="{3F2E865C-0422-43AB-795A-F3C922FC568C}"/>
          </ac:spMkLst>
        </pc:spChg>
        <pc:spChg chg="mod">
          <ac:chgData name="Luís Santos" userId="1bcb44e7-5d82-436c-b2eb-8036fed75eb8" providerId="ADAL" clId="{B3752A5F-44D3-BE4A-9877-E79E686559EC}" dt="2023-03-12T23:24:42.527" v="596"/>
          <ac:spMkLst>
            <pc:docMk/>
            <pc:sldMk cId="2826425449" sldId="261"/>
            <ac:spMk id="104" creationId="{1B740DBF-3A38-FA0F-CF99-3B3FEEADE882}"/>
          </ac:spMkLst>
        </pc:spChg>
        <pc:spChg chg="mod">
          <ac:chgData name="Luís Santos" userId="1bcb44e7-5d82-436c-b2eb-8036fed75eb8" providerId="ADAL" clId="{B3752A5F-44D3-BE4A-9877-E79E686559EC}" dt="2023-03-12T23:24:42.527" v="596"/>
          <ac:spMkLst>
            <pc:docMk/>
            <pc:sldMk cId="2826425449" sldId="261"/>
            <ac:spMk id="107" creationId="{70E25F4F-3B68-8C24-8056-42864E0418DA}"/>
          </ac:spMkLst>
        </pc:spChg>
        <pc:spChg chg="mod">
          <ac:chgData name="Luís Santos" userId="1bcb44e7-5d82-436c-b2eb-8036fed75eb8" providerId="ADAL" clId="{B3752A5F-44D3-BE4A-9877-E79E686559EC}" dt="2023-03-12T23:24:42.527" v="596"/>
          <ac:spMkLst>
            <pc:docMk/>
            <pc:sldMk cId="2826425449" sldId="261"/>
            <ac:spMk id="110" creationId="{CC82CAA5-AC18-807A-0E7F-DBC6369088B5}"/>
          </ac:spMkLst>
        </pc:spChg>
        <pc:spChg chg="mod">
          <ac:chgData name="Luís Santos" userId="1bcb44e7-5d82-436c-b2eb-8036fed75eb8" providerId="ADAL" clId="{B3752A5F-44D3-BE4A-9877-E79E686559EC}" dt="2023-03-12T23:24:42.527" v="596"/>
          <ac:spMkLst>
            <pc:docMk/>
            <pc:sldMk cId="2826425449" sldId="261"/>
            <ac:spMk id="111" creationId="{9923DE6D-2FF1-AB25-EB3B-CE8D5A49F475}"/>
          </ac:spMkLst>
        </pc:spChg>
        <pc:spChg chg="mod">
          <ac:chgData name="Luís Santos" userId="1bcb44e7-5d82-436c-b2eb-8036fed75eb8" providerId="ADAL" clId="{B3752A5F-44D3-BE4A-9877-E79E686559EC}" dt="2023-03-12T23:24:42.527" v="596"/>
          <ac:spMkLst>
            <pc:docMk/>
            <pc:sldMk cId="2826425449" sldId="261"/>
            <ac:spMk id="112" creationId="{F7F979DA-BF1E-CBF3-3771-E5156334A548}"/>
          </ac:spMkLst>
        </pc:spChg>
        <pc:spChg chg="mod">
          <ac:chgData name="Luís Santos" userId="1bcb44e7-5d82-436c-b2eb-8036fed75eb8" providerId="ADAL" clId="{B3752A5F-44D3-BE4A-9877-E79E686559EC}" dt="2023-03-12T23:24:42.527" v="596"/>
          <ac:spMkLst>
            <pc:docMk/>
            <pc:sldMk cId="2826425449" sldId="261"/>
            <ac:spMk id="113" creationId="{BDC32775-266B-3711-CB67-43D10454811F}"/>
          </ac:spMkLst>
        </pc:spChg>
        <pc:spChg chg="mod">
          <ac:chgData name="Luís Santos" userId="1bcb44e7-5d82-436c-b2eb-8036fed75eb8" providerId="ADAL" clId="{B3752A5F-44D3-BE4A-9877-E79E686559EC}" dt="2023-03-12T23:27:21.678" v="614"/>
          <ac:spMkLst>
            <pc:docMk/>
            <pc:sldMk cId="2826425449" sldId="261"/>
            <ac:spMk id="118" creationId="{893DF271-A750-7542-BB0B-0C35ABF3086B}"/>
          </ac:spMkLst>
        </pc:spChg>
        <pc:spChg chg="mod">
          <ac:chgData name="Luís Santos" userId="1bcb44e7-5d82-436c-b2eb-8036fed75eb8" providerId="ADAL" clId="{B3752A5F-44D3-BE4A-9877-E79E686559EC}" dt="2023-03-12T23:28:15.545" v="633" actId="122"/>
          <ac:spMkLst>
            <pc:docMk/>
            <pc:sldMk cId="2826425449" sldId="261"/>
            <ac:spMk id="119" creationId="{F294B8AA-8BE3-DA98-DC39-8E73627B97F6}"/>
          </ac:spMkLst>
        </pc:spChg>
        <pc:spChg chg="mod">
          <ac:chgData name="Luís Santos" userId="1bcb44e7-5d82-436c-b2eb-8036fed75eb8" providerId="ADAL" clId="{B3752A5F-44D3-BE4A-9877-E79E686559EC}" dt="2023-03-12T23:27:42.674" v="624"/>
          <ac:spMkLst>
            <pc:docMk/>
            <pc:sldMk cId="2826425449" sldId="261"/>
            <ac:spMk id="121" creationId="{656B3D58-A642-D806-80A6-8B3D304336AF}"/>
          </ac:spMkLst>
        </pc:spChg>
        <pc:spChg chg="mod">
          <ac:chgData name="Luís Santos" userId="1bcb44e7-5d82-436c-b2eb-8036fed75eb8" providerId="ADAL" clId="{B3752A5F-44D3-BE4A-9877-E79E686559EC}" dt="2023-03-12T23:28:25.688" v="636" actId="20577"/>
          <ac:spMkLst>
            <pc:docMk/>
            <pc:sldMk cId="2826425449" sldId="261"/>
            <ac:spMk id="122" creationId="{A5186118-FE7C-7553-2C56-F58A3323E1F3}"/>
          </ac:spMkLst>
        </pc:spChg>
        <pc:spChg chg="mod">
          <ac:chgData name="Luís Santos" userId="1bcb44e7-5d82-436c-b2eb-8036fed75eb8" providerId="ADAL" clId="{B3752A5F-44D3-BE4A-9877-E79E686559EC}" dt="2023-03-12T23:28:36.036" v="637"/>
          <ac:spMkLst>
            <pc:docMk/>
            <pc:sldMk cId="2826425449" sldId="261"/>
            <ac:spMk id="124" creationId="{0CD251AD-A647-0F43-E012-D33B6BD7C9A6}"/>
          </ac:spMkLst>
        </pc:spChg>
        <pc:spChg chg="mod">
          <ac:chgData name="Luís Santos" userId="1bcb44e7-5d82-436c-b2eb-8036fed75eb8" providerId="ADAL" clId="{B3752A5F-44D3-BE4A-9877-E79E686559EC}" dt="2023-03-12T23:28:52.482" v="643" actId="20577"/>
          <ac:spMkLst>
            <pc:docMk/>
            <pc:sldMk cId="2826425449" sldId="261"/>
            <ac:spMk id="125" creationId="{A0C3157F-2BB0-BFD8-D26E-E7A9C9980960}"/>
          </ac:spMkLst>
        </pc:spChg>
        <pc:grpChg chg="add mod">
          <ac:chgData name="Luís Santos" userId="1bcb44e7-5d82-436c-b2eb-8036fed75eb8" providerId="ADAL" clId="{B3752A5F-44D3-BE4A-9877-E79E686559EC}" dt="2023-03-12T23:11:24.007" v="449" actId="20577"/>
          <ac:grpSpMkLst>
            <pc:docMk/>
            <pc:sldMk cId="2826425449" sldId="261"/>
            <ac:grpSpMk id="7" creationId="{E3EEFC01-9337-7F94-A293-7002818D58ED}"/>
          </ac:grpSpMkLst>
        </pc:grpChg>
        <pc:grpChg chg="add mod">
          <ac:chgData name="Luís Santos" userId="1bcb44e7-5d82-436c-b2eb-8036fed75eb8" providerId="ADAL" clId="{B3752A5F-44D3-BE4A-9877-E79E686559EC}" dt="2023-03-12T23:11:24.007" v="449" actId="20577"/>
          <ac:grpSpMkLst>
            <pc:docMk/>
            <pc:sldMk cId="2826425449" sldId="261"/>
            <ac:grpSpMk id="16" creationId="{5E9142EB-D7D5-7A2C-351A-E8B4BAB2CCF4}"/>
          </ac:grpSpMkLst>
        </pc:grpChg>
        <pc:grpChg chg="add mod">
          <ac:chgData name="Luís Santos" userId="1bcb44e7-5d82-436c-b2eb-8036fed75eb8" providerId="ADAL" clId="{B3752A5F-44D3-BE4A-9877-E79E686559EC}" dt="2023-03-12T23:11:24.007" v="449" actId="20577"/>
          <ac:grpSpMkLst>
            <pc:docMk/>
            <pc:sldMk cId="2826425449" sldId="261"/>
            <ac:grpSpMk id="22" creationId="{8820C49F-34D4-6BB4-E44D-ADAD3EE505D6}"/>
          </ac:grpSpMkLst>
        </pc:grpChg>
        <pc:grpChg chg="add mod">
          <ac:chgData name="Luís Santos" userId="1bcb44e7-5d82-436c-b2eb-8036fed75eb8" providerId="ADAL" clId="{B3752A5F-44D3-BE4A-9877-E79E686559EC}" dt="2023-03-12T23:11:59.281" v="459" actId="20577"/>
          <ac:grpSpMkLst>
            <pc:docMk/>
            <pc:sldMk cId="2826425449" sldId="261"/>
            <ac:grpSpMk id="23" creationId="{BFA544E9-1F26-D7E4-744A-C99B9E3A38FF}"/>
          </ac:grpSpMkLst>
        </pc:grpChg>
        <pc:grpChg chg="mod">
          <ac:chgData name="Luís Santos" userId="1bcb44e7-5d82-436c-b2eb-8036fed75eb8" providerId="ADAL" clId="{B3752A5F-44D3-BE4A-9877-E79E686559EC}" dt="2023-03-12T23:11:59.281" v="459" actId="20577"/>
          <ac:grpSpMkLst>
            <pc:docMk/>
            <pc:sldMk cId="2826425449" sldId="261"/>
            <ac:grpSpMk id="26" creationId="{5DB68420-C45B-7AEB-1FF9-D28245D0A429}"/>
          </ac:grpSpMkLst>
        </pc:grpChg>
        <pc:grpChg chg="mod">
          <ac:chgData name="Luís Santos" userId="1bcb44e7-5d82-436c-b2eb-8036fed75eb8" providerId="ADAL" clId="{B3752A5F-44D3-BE4A-9877-E79E686559EC}" dt="2023-03-12T23:11:59.281" v="459" actId="20577"/>
          <ac:grpSpMkLst>
            <pc:docMk/>
            <pc:sldMk cId="2826425449" sldId="261"/>
            <ac:grpSpMk id="27" creationId="{2C21FF6C-7FBD-AD15-3E29-4C574BC7C3E9}"/>
          </ac:grpSpMkLst>
        </pc:grpChg>
        <pc:grpChg chg="add mod">
          <ac:chgData name="Luís Santos" userId="1bcb44e7-5d82-436c-b2eb-8036fed75eb8" providerId="ADAL" clId="{B3752A5F-44D3-BE4A-9877-E79E686559EC}" dt="2023-03-12T23:16:44.637" v="495" actId="164"/>
          <ac:grpSpMkLst>
            <pc:docMk/>
            <pc:sldMk cId="2826425449" sldId="261"/>
            <ac:grpSpMk id="58" creationId="{11CE0880-B771-8077-5C71-9DF9633A86BC}"/>
          </ac:grpSpMkLst>
        </pc:grpChg>
        <pc:grpChg chg="add mod">
          <ac:chgData name="Luís Santos" userId="1bcb44e7-5d82-436c-b2eb-8036fed75eb8" providerId="ADAL" clId="{B3752A5F-44D3-BE4A-9877-E79E686559EC}" dt="2023-03-12T23:22:37.644" v="569" actId="164"/>
          <ac:grpSpMkLst>
            <pc:docMk/>
            <pc:sldMk cId="2826425449" sldId="261"/>
            <ac:grpSpMk id="59" creationId="{35E05E0E-1BAB-0CF2-4436-B47597BB6022}"/>
          </ac:grpSpMkLst>
        </pc:grpChg>
        <pc:grpChg chg="mod">
          <ac:chgData name="Luís Santos" userId="1bcb44e7-5d82-436c-b2eb-8036fed75eb8" providerId="ADAL" clId="{B3752A5F-44D3-BE4A-9877-E79E686559EC}" dt="2023-03-12T23:18:19.810" v="497"/>
          <ac:grpSpMkLst>
            <pc:docMk/>
            <pc:sldMk cId="2826425449" sldId="261"/>
            <ac:grpSpMk id="61" creationId="{EE68F61C-24A9-CD84-611C-985A9703E631}"/>
          </ac:grpSpMkLst>
        </pc:grpChg>
        <pc:grpChg chg="mod">
          <ac:chgData name="Luís Santos" userId="1bcb44e7-5d82-436c-b2eb-8036fed75eb8" providerId="ADAL" clId="{B3752A5F-44D3-BE4A-9877-E79E686559EC}" dt="2023-03-12T23:18:19.810" v="497"/>
          <ac:grpSpMkLst>
            <pc:docMk/>
            <pc:sldMk cId="2826425449" sldId="261"/>
            <ac:grpSpMk id="62" creationId="{A1A406FA-3A12-8D9F-D9B8-AE1949B5CF74}"/>
          </ac:grpSpMkLst>
        </pc:grpChg>
        <pc:grpChg chg="add mod">
          <ac:chgData name="Luís Santos" userId="1bcb44e7-5d82-436c-b2eb-8036fed75eb8" providerId="ADAL" clId="{B3752A5F-44D3-BE4A-9877-E79E686559EC}" dt="2023-03-12T23:22:58.479" v="589" actId="1038"/>
          <ac:grpSpMkLst>
            <pc:docMk/>
            <pc:sldMk cId="2826425449" sldId="261"/>
            <ac:grpSpMk id="96" creationId="{10D62036-CF31-00CE-9BDD-D0D1EF8B26E4}"/>
          </ac:grpSpMkLst>
        </pc:grpChg>
        <pc:grpChg chg="add mod">
          <ac:chgData name="Luís Santos" userId="1bcb44e7-5d82-436c-b2eb-8036fed75eb8" providerId="ADAL" clId="{B3752A5F-44D3-BE4A-9877-E79E686559EC}" dt="2023-03-12T23:26:49.477" v="608" actId="1076"/>
          <ac:grpSpMkLst>
            <pc:docMk/>
            <pc:sldMk cId="2826425449" sldId="261"/>
            <ac:grpSpMk id="97" creationId="{D3387596-0F65-2E2B-7A6E-AAA0415F2BF8}"/>
          </ac:grpSpMkLst>
        </pc:grpChg>
        <pc:grpChg chg="mod">
          <ac:chgData name="Luís Santos" userId="1bcb44e7-5d82-436c-b2eb-8036fed75eb8" providerId="ADAL" clId="{B3752A5F-44D3-BE4A-9877-E79E686559EC}" dt="2023-03-12T23:24:42.527" v="596"/>
          <ac:grpSpMkLst>
            <pc:docMk/>
            <pc:sldMk cId="2826425449" sldId="261"/>
            <ac:grpSpMk id="98" creationId="{065A5610-9A09-6240-044E-FA2E91366A76}"/>
          </ac:grpSpMkLst>
        </pc:grpChg>
        <pc:grpChg chg="mod">
          <ac:chgData name="Luís Santos" userId="1bcb44e7-5d82-436c-b2eb-8036fed75eb8" providerId="ADAL" clId="{B3752A5F-44D3-BE4A-9877-E79E686559EC}" dt="2023-03-12T23:24:42.527" v="596"/>
          <ac:grpSpMkLst>
            <pc:docMk/>
            <pc:sldMk cId="2826425449" sldId="261"/>
            <ac:grpSpMk id="108" creationId="{CBF13E1D-A0F8-E950-D50A-312B2B67C054}"/>
          </ac:grpSpMkLst>
        </pc:grpChg>
        <pc:grpChg chg="mod">
          <ac:chgData name="Luís Santos" userId="1bcb44e7-5d82-436c-b2eb-8036fed75eb8" providerId="ADAL" clId="{B3752A5F-44D3-BE4A-9877-E79E686559EC}" dt="2023-03-12T23:24:42.527" v="596"/>
          <ac:grpSpMkLst>
            <pc:docMk/>
            <pc:sldMk cId="2826425449" sldId="261"/>
            <ac:grpSpMk id="109" creationId="{401171FD-1684-6FC7-2E90-49C28CD38A24}"/>
          </ac:grpSpMkLst>
        </pc:grpChg>
        <pc:grpChg chg="add mod">
          <ac:chgData name="Luís Santos" userId="1bcb44e7-5d82-436c-b2eb-8036fed75eb8" providerId="ADAL" clId="{B3752A5F-44D3-BE4A-9877-E79E686559EC}" dt="2023-03-12T23:27:28.839" v="615" actId="1076"/>
          <ac:grpSpMkLst>
            <pc:docMk/>
            <pc:sldMk cId="2826425449" sldId="261"/>
            <ac:grpSpMk id="117" creationId="{D5798BDE-4667-2952-24CA-588E50D30F60}"/>
          </ac:grpSpMkLst>
        </pc:grpChg>
        <pc:grpChg chg="add mod">
          <ac:chgData name="Luís Santos" userId="1bcb44e7-5d82-436c-b2eb-8036fed75eb8" providerId="ADAL" clId="{B3752A5F-44D3-BE4A-9877-E79E686559EC}" dt="2023-03-12T23:27:53.339" v="625" actId="1076"/>
          <ac:grpSpMkLst>
            <pc:docMk/>
            <pc:sldMk cId="2826425449" sldId="261"/>
            <ac:grpSpMk id="120" creationId="{FDAA8BAC-B706-AEB4-EC25-D4E49922CAF7}"/>
          </ac:grpSpMkLst>
        </pc:grpChg>
        <pc:grpChg chg="add mod">
          <ac:chgData name="Luís Santos" userId="1bcb44e7-5d82-436c-b2eb-8036fed75eb8" providerId="ADAL" clId="{B3752A5F-44D3-BE4A-9877-E79E686559EC}" dt="2023-03-12T23:28:47.541" v="638" actId="1076"/>
          <ac:grpSpMkLst>
            <pc:docMk/>
            <pc:sldMk cId="2826425449" sldId="261"/>
            <ac:grpSpMk id="123" creationId="{C0179DE6-B209-8510-37E4-BDC16FC0A7E6}"/>
          </ac:grpSpMkLst>
        </pc:grpChg>
        <pc:cxnChg chg="add del mod">
          <ac:chgData name="Luís Santos" userId="1bcb44e7-5d82-436c-b2eb-8036fed75eb8" providerId="ADAL" clId="{B3752A5F-44D3-BE4A-9877-E79E686559EC}" dt="2023-03-12T23:12:17.157" v="460" actId="21"/>
          <ac:cxnSpMkLst>
            <pc:docMk/>
            <pc:sldMk cId="2826425449" sldId="261"/>
            <ac:cxnSpMk id="6" creationId="{71A7C6E8-F5A5-A41B-005D-C4FF24F2DA27}"/>
          </ac:cxnSpMkLst>
        </pc:cxnChg>
        <pc:cxnChg chg="mod">
          <ac:chgData name="Luís Santos" userId="1bcb44e7-5d82-436c-b2eb-8036fed75eb8" providerId="ADAL" clId="{B3752A5F-44D3-BE4A-9877-E79E686559EC}" dt="2023-03-12T23:11:24.007" v="449" actId="20577"/>
          <ac:cxnSpMkLst>
            <pc:docMk/>
            <pc:sldMk cId="2826425449" sldId="261"/>
            <ac:cxnSpMk id="8" creationId="{3B1F4D30-FBA3-857A-3D8E-BCB73A288B0C}"/>
          </ac:cxnSpMkLst>
        </pc:cxnChg>
        <pc:cxnChg chg="mod">
          <ac:chgData name="Luís Santos" userId="1bcb44e7-5d82-436c-b2eb-8036fed75eb8" providerId="ADAL" clId="{B3752A5F-44D3-BE4A-9877-E79E686559EC}" dt="2023-03-12T23:11:24.007" v="449" actId="20577"/>
          <ac:cxnSpMkLst>
            <pc:docMk/>
            <pc:sldMk cId="2826425449" sldId="261"/>
            <ac:cxnSpMk id="9" creationId="{B05C0D4A-3DD5-6F1A-6A4F-5A8FBED36ABA}"/>
          </ac:cxnSpMkLst>
        </pc:cxnChg>
        <pc:cxnChg chg="mod">
          <ac:chgData name="Luís Santos" userId="1bcb44e7-5d82-436c-b2eb-8036fed75eb8" providerId="ADAL" clId="{B3752A5F-44D3-BE4A-9877-E79E686559EC}" dt="2023-03-12T23:11:24.007" v="449" actId="20577"/>
          <ac:cxnSpMkLst>
            <pc:docMk/>
            <pc:sldMk cId="2826425449" sldId="261"/>
            <ac:cxnSpMk id="10" creationId="{2515544A-2A11-76B6-A8D9-C7834F2784B8}"/>
          </ac:cxnSpMkLst>
        </pc:cxnChg>
        <pc:cxnChg chg="mod">
          <ac:chgData name="Luís Santos" userId="1bcb44e7-5d82-436c-b2eb-8036fed75eb8" providerId="ADAL" clId="{B3752A5F-44D3-BE4A-9877-E79E686559EC}" dt="2023-03-12T23:11:24.007" v="449" actId="20577"/>
          <ac:cxnSpMkLst>
            <pc:docMk/>
            <pc:sldMk cId="2826425449" sldId="261"/>
            <ac:cxnSpMk id="11" creationId="{18B13760-8632-EA8F-E5FF-8C32012F7183}"/>
          </ac:cxnSpMkLst>
        </pc:cxnChg>
        <pc:cxnChg chg="del mod">
          <ac:chgData name="Luís Santos" userId="1bcb44e7-5d82-436c-b2eb-8036fed75eb8" providerId="ADAL" clId="{B3752A5F-44D3-BE4A-9877-E79E686559EC}" dt="2023-03-12T23:12:26.519" v="461" actId="478"/>
          <ac:cxnSpMkLst>
            <pc:docMk/>
            <pc:sldMk cId="2826425449" sldId="261"/>
            <ac:cxnSpMk id="25" creationId="{8F3D2D8C-6A12-9E90-CC3F-4F621BAAFBDA}"/>
          </ac:cxnSpMkLst>
        </pc:cxnChg>
        <pc:cxnChg chg="mod">
          <ac:chgData name="Luís Santos" userId="1bcb44e7-5d82-436c-b2eb-8036fed75eb8" providerId="ADAL" clId="{B3752A5F-44D3-BE4A-9877-E79E686559EC}" dt="2023-03-12T23:11:59.281" v="459" actId="20577"/>
          <ac:cxnSpMkLst>
            <pc:docMk/>
            <pc:sldMk cId="2826425449" sldId="261"/>
            <ac:cxnSpMk id="33" creationId="{10811129-88DF-6735-EA83-B7A410E4A17D}"/>
          </ac:cxnSpMkLst>
        </pc:cxnChg>
        <pc:cxnChg chg="mod">
          <ac:chgData name="Luís Santos" userId="1bcb44e7-5d82-436c-b2eb-8036fed75eb8" providerId="ADAL" clId="{B3752A5F-44D3-BE4A-9877-E79E686559EC}" dt="2023-03-12T23:11:59.281" v="459" actId="20577"/>
          <ac:cxnSpMkLst>
            <pc:docMk/>
            <pc:sldMk cId="2826425449" sldId="261"/>
            <ac:cxnSpMk id="34" creationId="{A78AE7A9-2883-2DD6-2AC8-93006C3C5FE2}"/>
          </ac:cxnSpMkLst>
        </pc:cxnChg>
        <pc:cxnChg chg="mod">
          <ac:chgData name="Luís Santos" userId="1bcb44e7-5d82-436c-b2eb-8036fed75eb8" providerId="ADAL" clId="{B3752A5F-44D3-BE4A-9877-E79E686559EC}" dt="2023-03-12T23:11:59.281" v="459" actId="20577"/>
          <ac:cxnSpMkLst>
            <pc:docMk/>
            <pc:sldMk cId="2826425449" sldId="261"/>
            <ac:cxnSpMk id="35" creationId="{32BD79F5-22F7-4047-AFDB-2FE1D99106D5}"/>
          </ac:cxnSpMkLst>
        </pc:cxnChg>
        <pc:cxnChg chg="mod">
          <ac:chgData name="Luís Santos" userId="1bcb44e7-5d82-436c-b2eb-8036fed75eb8" providerId="ADAL" clId="{B3752A5F-44D3-BE4A-9877-E79E686559EC}" dt="2023-03-12T23:11:59.281" v="459" actId="20577"/>
          <ac:cxnSpMkLst>
            <pc:docMk/>
            <pc:sldMk cId="2826425449" sldId="261"/>
            <ac:cxnSpMk id="36" creationId="{BCF7770B-F882-7212-14BC-9980EE227B18}"/>
          </ac:cxnSpMkLst>
        </pc:cxnChg>
        <pc:cxnChg chg="add mod">
          <ac:chgData name="Luís Santos" userId="1bcb44e7-5d82-436c-b2eb-8036fed75eb8" providerId="ADAL" clId="{B3752A5F-44D3-BE4A-9877-E79E686559EC}" dt="2023-03-12T23:16:44.637" v="495" actId="164"/>
          <ac:cxnSpMkLst>
            <pc:docMk/>
            <pc:sldMk cId="2826425449" sldId="261"/>
            <ac:cxnSpMk id="41" creationId="{68511F70-B7A7-7026-696B-C128DD2A7B87}"/>
          </ac:cxnSpMkLst>
        </pc:cxnChg>
        <pc:cxnChg chg="add mod">
          <ac:chgData name="Luís Santos" userId="1bcb44e7-5d82-436c-b2eb-8036fed75eb8" providerId="ADAL" clId="{B3752A5F-44D3-BE4A-9877-E79E686559EC}" dt="2023-03-12T23:16:44.637" v="495" actId="164"/>
          <ac:cxnSpMkLst>
            <pc:docMk/>
            <pc:sldMk cId="2826425449" sldId="261"/>
            <ac:cxnSpMk id="43" creationId="{82A641B2-8AF6-116D-A486-4E30FE813E0E}"/>
          </ac:cxnSpMkLst>
        </pc:cxnChg>
        <pc:cxnChg chg="add mod">
          <ac:chgData name="Luís Santos" userId="1bcb44e7-5d82-436c-b2eb-8036fed75eb8" providerId="ADAL" clId="{B3752A5F-44D3-BE4A-9877-E79E686559EC}" dt="2023-03-12T23:16:44.637" v="495" actId="164"/>
          <ac:cxnSpMkLst>
            <pc:docMk/>
            <pc:sldMk cId="2826425449" sldId="261"/>
            <ac:cxnSpMk id="44" creationId="{6DD1040C-96AD-D6B6-806C-381607A72005}"/>
          </ac:cxnSpMkLst>
        </pc:cxnChg>
        <pc:cxnChg chg="add mod">
          <ac:chgData name="Luís Santos" userId="1bcb44e7-5d82-436c-b2eb-8036fed75eb8" providerId="ADAL" clId="{B3752A5F-44D3-BE4A-9877-E79E686559EC}" dt="2023-03-12T23:16:44.637" v="495" actId="164"/>
          <ac:cxnSpMkLst>
            <pc:docMk/>
            <pc:sldMk cId="2826425449" sldId="261"/>
            <ac:cxnSpMk id="45" creationId="{8068FB69-330A-C24A-DB4F-F6E150C995EA}"/>
          </ac:cxnSpMkLst>
        </pc:cxnChg>
        <pc:cxnChg chg="mod">
          <ac:chgData name="Luís Santos" userId="1bcb44e7-5d82-436c-b2eb-8036fed75eb8" providerId="ADAL" clId="{B3752A5F-44D3-BE4A-9877-E79E686559EC}" dt="2023-03-12T23:19:15.783" v="540" actId="14100"/>
          <ac:cxnSpMkLst>
            <pc:docMk/>
            <pc:sldMk cId="2826425449" sldId="261"/>
            <ac:cxnSpMk id="68" creationId="{D3D7432C-6BFB-36D7-48B9-8FD881436C43}"/>
          </ac:cxnSpMkLst>
        </pc:cxnChg>
        <pc:cxnChg chg="mod">
          <ac:chgData name="Luís Santos" userId="1bcb44e7-5d82-436c-b2eb-8036fed75eb8" providerId="ADAL" clId="{B3752A5F-44D3-BE4A-9877-E79E686559EC}" dt="2023-03-12T23:19:11.266" v="539" actId="14100"/>
          <ac:cxnSpMkLst>
            <pc:docMk/>
            <pc:sldMk cId="2826425449" sldId="261"/>
            <ac:cxnSpMk id="69" creationId="{1C435B31-41D8-D40D-53EE-4D7220EA0FAE}"/>
          </ac:cxnSpMkLst>
        </pc:cxnChg>
        <pc:cxnChg chg="del mod">
          <ac:chgData name="Luís Santos" userId="1bcb44e7-5d82-436c-b2eb-8036fed75eb8" providerId="ADAL" clId="{B3752A5F-44D3-BE4A-9877-E79E686559EC}" dt="2023-03-12T23:19:34.567" v="543" actId="478"/>
          <ac:cxnSpMkLst>
            <pc:docMk/>
            <pc:sldMk cId="2826425449" sldId="261"/>
            <ac:cxnSpMk id="70" creationId="{D99F56A5-F181-7346-4555-3448477D2028}"/>
          </ac:cxnSpMkLst>
        </pc:cxnChg>
        <pc:cxnChg chg="mod">
          <ac:chgData name="Luís Santos" userId="1bcb44e7-5d82-436c-b2eb-8036fed75eb8" providerId="ADAL" clId="{B3752A5F-44D3-BE4A-9877-E79E686559EC}" dt="2023-03-12T23:20:58.548" v="552" actId="14100"/>
          <ac:cxnSpMkLst>
            <pc:docMk/>
            <pc:sldMk cId="2826425449" sldId="261"/>
            <ac:cxnSpMk id="71" creationId="{FE1A7C6E-A24D-6678-4AE9-5BA7EF8A19CE}"/>
          </ac:cxnSpMkLst>
        </pc:cxnChg>
        <pc:cxnChg chg="add mod">
          <ac:chgData name="Luís Santos" userId="1bcb44e7-5d82-436c-b2eb-8036fed75eb8" providerId="ADAL" clId="{B3752A5F-44D3-BE4A-9877-E79E686559EC}" dt="2023-03-12T23:22:37.644" v="569" actId="164"/>
          <ac:cxnSpMkLst>
            <pc:docMk/>
            <pc:sldMk cId="2826425449" sldId="261"/>
            <ac:cxnSpMk id="79" creationId="{E9193C28-4ADB-18E5-E7FC-BAF8323BC419}"/>
          </ac:cxnSpMkLst>
        </pc:cxnChg>
        <pc:cxnChg chg="add mod">
          <ac:chgData name="Luís Santos" userId="1bcb44e7-5d82-436c-b2eb-8036fed75eb8" providerId="ADAL" clId="{B3752A5F-44D3-BE4A-9877-E79E686559EC}" dt="2023-03-12T23:22:37.644" v="569" actId="164"/>
          <ac:cxnSpMkLst>
            <pc:docMk/>
            <pc:sldMk cId="2826425449" sldId="261"/>
            <ac:cxnSpMk id="80" creationId="{E92A4CF8-E767-F7A0-C81C-20F6FDEFF1AD}"/>
          </ac:cxnSpMkLst>
        </pc:cxnChg>
        <pc:cxnChg chg="add mod">
          <ac:chgData name="Luís Santos" userId="1bcb44e7-5d82-436c-b2eb-8036fed75eb8" providerId="ADAL" clId="{B3752A5F-44D3-BE4A-9877-E79E686559EC}" dt="2023-03-12T23:22:37.644" v="569" actId="164"/>
          <ac:cxnSpMkLst>
            <pc:docMk/>
            <pc:sldMk cId="2826425449" sldId="261"/>
            <ac:cxnSpMk id="81" creationId="{EBB01BFE-458A-F068-E70A-C7F7CCDAC725}"/>
          </ac:cxnSpMkLst>
        </pc:cxnChg>
        <pc:cxnChg chg="add mod">
          <ac:chgData name="Luís Santos" userId="1bcb44e7-5d82-436c-b2eb-8036fed75eb8" providerId="ADAL" clId="{B3752A5F-44D3-BE4A-9877-E79E686559EC}" dt="2023-03-12T23:22:37.644" v="569" actId="164"/>
          <ac:cxnSpMkLst>
            <pc:docMk/>
            <pc:sldMk cId="2826425449" sldId="261"/>
            <ac:cxnSpMk id="90" creationId="{D3558E30-D994-1BE6-043D-405F25BB1EAE}"/>
          </ac:cxnSpMkLst>
        </pc:cxnChg>
        <pc:cxnChg chg="add mod">
          <ac:chgData name="Luís Santos" userId="1bcb44e7-5d82-436c-b2eb-8036fed75eb8" providerId="ADAL" clId="{B3752A5F-44D3-BE4A-9877-E79E686559EC}" dt="2023-03-12T23:22:37.644" v="569" actId="164"/>
          <ac:cxnSpMkLst>
            <pc:docMk/>
            <pc:sldMk cId="2826425449" sldId="261"/>
            <ac:cxnSpMk id="92" creationId="{5C215709-DB9A-9060-A3E4-0F66C7F16FC4}"/>
          </ac:cxnSpMkLst>
        </pc:cxnChg>
        <pc:cxnChg chg="add mod">
          <ac:chgData name="Luís Santos" userId="1bcb44e7-5d82-436c-b2eb-8036fed75eb8" providerId="ADAL" clId="{B3752A5F-44D3-BE4A-9877-E79E686559EC}" dt="2023-03-12T23:22:37.644" v="569" actId="164"/>
          <ac:cxnSpMkLst>
            <pc:docMk/>
            <pc:sldMk cId="2826425449" sldId="261"/>
            <ac:cxnSpMk id="93" creationId="{0D801A95-1908-4C17-A3F9-16623E677BD4}"/>
          </ac:cxnSpMkLst>
        </pc:cxnChg>
        <pc:cxnChg chg="mod">
          <ac:chgData name="Luís Santos" userId="1bcb44e7-5d82-436c-b2eb-8036fed75eb8" providerId="ADAL" clId="{B3752A5F-44D3-BE4A-9877-E79E686559EC}" dt="2023-03-12T23:24:42.527" v="596"/>
          <ac:cxnSpMkLst>
            <pc:docMk/>
            <pc:sldMk cId="2826425449" sldId="261"/>
            <ac:cxnSpMk id="100" creationId="{CC302651-1067-AB08-EAC1-D3F341436CB0}"/>
          </ac:cxnSpMkLst>
        </pc:cxnChg>
        <pc:cxnChg chg="mod">
          <ac:chgData name="Luís Santos" userId="1bcb44e7-5d82-436c-b2eb-8036fed75eb8" providerId="ADAL" clId="{B3752A5F-44D3-BE4A-9877-E79E686559EC}" dt="2023-03-12T23:24:42.527" v="596"/>
          <ac:cxnSpMkLst>
            <pc:docMk/>
            <pc:sldMk cId="2826425449" sldId="261"/>
            <ac:cxnSpMk id="101" creationId="{39831099-F140-FFD9-5082-81743D6B9322}"/>
          </ac:cxnSpMkLst>
        </pc:cxnChg>
        <pc:cxnChg chg="mod">
          <ac:chgData name="Luís Santos" userId="1bcb44e7-5d82-436c-b2eb-8036fed75eb8" providerId="ADAL" clId="{B3752A5F-44D3-BE4A-9877-E79E686559EC}" dt="2023-03-12T23:24:42.527" v="596"/>
          <ac:cxnSpMkLst>
            <pc:docMk/>
            <pc:sldMk cId="2826425449" sldId="261"/>
            <ac:cxnSpMk id="102" creationId="{2A152DAC-6C87-86D0-6024-CBCB382F0A2E}"/>
          </ac:cxnSpMkLst>
        </pc:cxnChg>
        <pc:cxnChg chg="mod">
          <ac:chgData name="Luís Santos" userId="1bcb44e7-5d82-436c-b2eb-8036fed75eb8" providerId="ADAL" clId="{B3752A5F-44D3-BE4A-9877-E79E686559EC}" dt="2023-03-12T23:24:42.527" v="596"/>
          <ac:cxnSpMkLst>
            <pc:docMk/>
            <pc:sldMk cId="2826425449" sldId="261"/>
            <ac:cxnSpMk id="103" creationId="{3C32F02B-B173-713A-4DE9-F6BF37A06576}"/>
          </ac:cxnSpMkLst>
        </pc:cxnChg>
        <pc:cxnChg chg="mod">
          <ac:chgData name="Luís Santos" userId="1bcb44e7-5d82-436c-b2eb-8036fed75eb8" providerId="ADAL" clId="{B3752A5F-44D3-BE4A-9877-E79E686559EC}" dt="2023-03-12T23:24:42.527" v="596"/>
          <ac:cxnSpMkLst>
            <pc:docMk/>
            <pc:sldMk cId="2826425449" sldId="261"/>
            <ac:cxnSpMk id="105" creationId="{562F516E-BE06-3260-0860-59DB416E39AF}"/>
          </ac:cxnSpMkLst>
        </pc:cxnChg>
        <pc:cxnChg chg="mod">
          <ac:chgData name="Luís Santos" userId="1bcb44e7-5d82-436c-b2eb-8036fed75eb8" providerId="ADAL" clId="{B3752A5F-44D3-BE4A-9877-E79E686559EC}" dt="2023-03-12T23:24:42.527" v="596"/>
          <ac:cxnSpMkLst>
            <pc:docMk/>
            <pc:sldMk cId="2826425449" sldId="261"/>
            <ac:cxnSpMk id="106" creationId="{408EE064-AF0D-AFEC-5559-078EB87DAADF}"/>
          </ac:cxnSpMkLst>
        </pc:cxnChg>
        <pc:cxnChg chg="mod">
          <ac:chgData name="Luís Santos" userId="1bcb44e7-5d82-436c-b2eb-8036fed75eb8" providerId="ADAL" clId="{B3752A5F-44D3-BE4A-9877-E79E686559EC}" dt="2023-03-12T23:24:42.527" v="596"/>
          <ac:cxnSpMkLst>
            <pc:docMk/>
            <pc:sldMk cId="2826425449" sldId="261"/>
            <ac:cxnSpMk id="114" creationId="{26A44F13-C68F-B072-58CF-0A7B64A8B813}"/>
          </ac:cxnSpMkLst>
        </pc:cxnChg>
        <pc:cxnChg chg="mod">
          <ac:chgData name="Luís Santos" userId="1bcb44e7-5d82-436c-b2eb-8036fed75eb8" providerId="ADAL" clId="{B3752A5F-44D3-BE4A-9877-E79E686559EC}" dt="2023-03-12T23:24:42.527" v="596"/>
          <ac:cxnSpMkLst>
            <pc:docMk/>
            <pc:sldMk cId="2826425449" sldId="261"/>
            <ac:cxnSpMk id="115" creationId="{B24D5662-8C74-FC92-3010-558A2A9D9B93}"/>
          </ac:cxnSpMkLst>
        </pc:cxnChg>
        <pc:cxnChg chg="mod">
          <ac:chgData name="Luís Santos" userId="1bcb44e7-5d82-436c-b2eb-8036fed75eb8" providerId="ADAL" clId="{B3752A5F-44D3-BE4A-9877-E79E686559EC}" dt="2023-03-12T23:24:42.527" v="596"/>
          <ac:cxnSpMkLst>
            <pc:docMk/>
            <pc:sldMk cId="2826425449" sldId="261"/>
            <ac:cxnSpMk id="116" creationId="{7F5BB8F2-EF5A-EC1B-B323-334077BA6B18}"/>
          </ac:cxnSpMkLst>
        </pc:cxnChg>
      </pc:sldChg>
      <pc:sldChg chg="addSp delSp modSp new mod modAnim">
        <pc:chgData name="Luís Santos" userId="1bcb44e7-5d82-436c-b2eb-8036fed75eb8" providerId="ADAL" clId="{B3752A5F-44D3-BE4A-9877-E79E686559EC}" dt="2023-03-12T23:48:30.198" v="728"/>
        <pc:sldMkLst>
          <pc:docMk/>
          <pc:sldMk cId="1016028938" sldId="262"/>
        </pc:sldMkLst>
        <pc:spChg chg="mod">
          <ac:chgData name="Luís Santos" userId="1bcb44e7-5d82-436c-b2eb-8036fed75eb8" providerId="ADAL" clId="{B3752A5F-44D3-BE4A-9877-E79E686559EC}" dt="2023-03-12T23:33:50.357" v="674" actId="20577"/>
          <ac:spMkLst>
            <pc:docMk/>
            <pc:sldMk cId="1016028938" sldId="262"/>
            <ac:spMk id="2" creationId="{3BB4B7CC-402B-A0F2-3786-E52D51210FCE}"/>
          </ac:spMkLst>
        </pc:spChg>
        <pc:spChg chg="del">
          <ac:chgData name="Luís Santos" userId="1bcb44e7-5d82-436c-b2eb-8036fed75eb8" providerId="ADAL" clId="{B3752A5F-44D3-BE4A-9877-E79E686559EC}" dt="2023-03-12T23:40:38.921" v="675" actId="478"/>
          <ac:spMkLst>
            <pc:docMk/>
            <pc:sldMk cId="1016028938" sldId="262"/>
            <ac:spMk id="3" creationId="{5BEE933C-D289-8836-EA7D-C4E691B27CD7}"/>
          </ac:spMkLst>
        </pc:spChg>
        <pc:spChg chg="add mod">
          <ac:chgData name="Luís Santos" userId="1bcb44e7-5d82-436c-b2eb-8036fed75eb8" providerId="ADAL" clId="{B3752A5F-44D3-BE4A-9877-E79E686559EC}" dt="2023-03-12T23:48:19.753" v="726" actId="1582"/>
          <ac:spMkLst>
            <pc:docMk/>
            <pc:sldMk cId="1016028938" sldId="262"/>
            <ac:spMk id="12" creationId="{C0C4F432-2567-74BA-85BD-1A1D1B7D8A6E}"/>
          </ac:spMkLst>
        </pc:spChg>
        <pc:picChg chg="add mod">
          <ac:chgData name="Luís Santos" userId="1bcb44e7-5d82-436c-b2eb-8036fed75eb8" providerId="ADAL" clId="{B3752A5F-44D3-BE4A-9877-E79E686559EC}" dt="2023-03-12T23:46:34.530" v="722" actId="1038"/>
          <ac:picMkLst>
            <pc:docMk/>
            <pc:sldMk cId="1016028938" sldId="262"/>
            <ac:picMk id="5" creationId="{DB0C9D52-2AC5-5828-921C-D36A3AC681D5}"/>
          </ac:picMkLst>
        </pc:picChg>
        <pc:cxnChg chg="add mod">
          <ac:chgData name="Luís Santos" userId="1bcb44e7-5d82-436c-b2eb-8036fed75eb8" providerId="ADAL" clId="{B3752A5F-44D3-BE4A-9877-E79E686559EC}" dt="2023-03-12T23:46:34.530" v="722" actId="1038"/>
          <ac:cxnSpMkLst>
            <pc:docMk/>
            <pc:sldMk cId="1016028938" sldId="262"/>
            <ac:cxnSpMk id="6" creationId="{C654AE99-8204-7397-D15F-08E188C8576E}"/>
          </ac:cxnSpMkLst>
        </pc:cxnChg>
        <pc:cxnChg chg="add mod">
          <ac:chgData name="Luís Santos" userId="1bcb44e7-5d82-436c-b2eb-8036fed75eb8" providerId="ADAL" clId="{B3752A5F-44D3-BE4A-9877-E79E686559EC}" dt="2023-03-12T23:46:34.530" v="722" actId="1038"/>
          <ac:cxnSpMkLst>
            <pc:docMk/>
            <pc:sldMk cId="1016028938" sldId="262"/>
            <ac:cxnSpMk id="7" creationId="{1CB8E085-ED34-6D31-C510-3D1DB85B8A8A}"/>
          </ac:cxnSpMkLst>
        </pc:cxnChg>
        <pc:cxnChg chg="add mod">
          <ac:chgData name="Luís Santos" userId="1bcb44e7-5d82-436c-b2eb-8036fed75eb8" providerId="ADAL" clId="{B3752A5F-44D3-BE4A-9877-E79E686559EC}" dt="2023-03-12T23:46:34.530" v="722" actId="1038"/>
          <ac:cxnSpMkLst>
            <pc:docMk/>
            <pc:sldMk cId="1016028938" sldId="262"/>
            <ac:cxnSpMk id="9" creationId="{7FE69828-C389-2684-EC37-E8193EE7D724}"/>
          </ac:cxnSpMkLst>
        </pc:cxnChg>
        <pc:cxnChg chg="add mod">
          <ac:chgData name="Luís Santos" userId="1bcb44e7-5d82-436c-b2eb-8036fed75eb8" providerId="ADAL" clId="{B3752A5F-44D3-BE4A-9877-E79E686559EC}" dt="2023-03-12T23:46:34.530" v="722" actId="1038"/>
          <ac:cxnSpMkLst>
            <pc:docMk/>
            <pc:sldMk cId="1016028938" sldId="262"/>
            <ac:cxnSpMk id="10" creationId="{0FCE4A65-5C94-5659-3DEB-D406D4EE04BA}"/>
          </ac:cxnSpMkLst>
        </pc:cxnChg>
      </pc:sldChg>
      <pc:sldChg chg="addSp delSp modSp new mod modAnim">
        <pc:chgData name="Luís Santos" userId="1bcb44e7-5d82-436c-b2eb-8036fed75eb8" providerId="ADAL" clId="{B3752A5F-44D3-BE4A-9877-E79E686559EC}" dt="2023-03-12T23:56:42.880" v="795"/>
        <pc:sldMkLst>
          <pc:docMk/>
          <pc:sldMk cId="3965417578" sldId="263"/>
        </pc:sldMkLst>
        <pc:spChg chg="mod">
          <ac:chgData name="Luís Santos" userId="1bcb44e7-5d82-436c-b2eb-8036fed75eb8" providerId="ADAL" clId="{B3752A5F-44D3-BE4A-9877-E79E686559EC}" dt="2023-03-12T23:54:21.842" v="778" actId="20577"/>
          <ac:spMkLst>
            <pc:docMk/>
            <pc:sldMk cId="3965417578" sldId="263"/>
            <ac:spMk id="2" creationId="{CEFDA372-5C5E-415B-E18F-01EA5FB310D3}"/>
          </ac:spMkLst>
        </pc:spChg>
        <pc:spChg chg="del">
          <ac:chgData name="Luís Santos" userId="1bcb44e7-5d82-436c-b2eb-8036fed75eb8" providerId="ADAL" clId="{B3752A5F-44D3-BE4A-9877-E79E686559EC}" dt="2023-03-12T23:53:31.978" v="730" actId="478"/>
          <ac:spMkLst>
            <pc:docMk/>
            <pc:sldMk cId="3965417578" sldId="263"/>
            <ac:spMk id="3" creationId="{23661B52-0EE2-9F64-9DCE-ED0F5B587FC0}"/>
          </ac:spMkLst>
        </pc:spChg>
        <pc:spChg chg="mod">
          <ac:chgData name="Luís Santos" userId="1bcb44e7-5d82-436c-b2eb-8036fed75eb8" providerId="ADAL" clId="{B3752A5F-44D3-BE4A-9877-E79E686559EC}" dt="2023-03-12T23:54:44.197" v="781"/>
          <ac:spMkLst>
            <pc:docMk/>
            <pc:sldMk cId="3965417578" sldId="263"/>
            <ac:spMk id="7" creationId="{8E22619C-A8F0-D8BC-8237-12C0A240E8F2}"/>
          </ac:spMkLst>
        </pc:spChg>
        <pc:spChg chg="mod">
          <ac:chgData name="Luís Santos" userId="1bcb44e7-5d82-436c-b2eb-8036fed75eb8" providerId="ADAL" clId="{B3752A5F-44D3-BE4A-9877-E79E686559EC}" dt="2023-03-12T23:54:44.197" v="781"/>
          <ac:spMkLst>
            <pc:docMk/>
            <pc:sldMk cId="3965417578" sldId="263"/>
            <ac:spMk id="8" creationId="{96B33A61-7B12-9FA9-E3F7-6E7BDC464CC5}"/>
          </ac:spMkLst>
        </pc:spChg>
        <pc:spChg chg="mod">
          <ac:chgData name="Luís Santos" userId="1bcb44e7-5d82-436c-b2eb-8036fed75eb8" providerId="ADAL" clId="{B3752A5F-44D3-BE4A-9877-E79E686559EC}" dt="2023-03-12T23:56:22.211" v="790" actId="14100"/>
          <ac:spMkLst>
            <pc:docMk/>
            <pc:sldMk cId="3965417578" sldId="263"/>
            <ac:spMk id="10" creationId="{2E06A340-6E2A-0748-3918-27E39F3B7451}"/>
          </ac:spMkLst>
        </pc:spChg>
        <pc:spChg chg="mod">
          <ac:chgData name="Luís Santos" userId="1bcb44e7-5d82-436c-b2eb-8036fed75eb8" providerId="ADAL" clId="{B3752A5F-44D3-BE4A-9877-E79E686559EC}" dt="2023-03-12T23:55:33.523" v="787" actId="1076"/>
          <ac:spMkLst>
            <pc:docMk/>
            <pc:sldMk cId="3965417578" sldId="263"/>
            <ac:spMk id="11" creationId="{2F3C3902-ABD2-C46F-268B-22DB2BAB2F6D}"/>
          </ac:spMkLst>
        </pc:spChg>
        <pc:spChg chg="mod">
          <ac:chgData name="Luís Santos" userId="1bcb44e7-5d82-436c-b2eb-8036fed75eb8" providerId="ADAL" clId="{B3752A5F-44D3-BE4A-9877-E79E686559EC}" dt="2023-03-12T23:56:29.681" v="791" actId="1076"/>
          <ac:spMkLst>
            <pc:docMk/>
            <pc:sldMk cId="3965417578" sldId="263"/>
            <ac:spMk id="13" creationId="{BD021ADE-08C2-A3D5-1EBC-FD06EDA2F868}"/>
          </ac:spMkLst>
        </pc:spChg>
        <pc:spChg chg="mod">
          <ac:chgData name="Luís Santos" userId="1bcb44e7-5d82-436c-b2eb-8036fed75eb8" providerId="ADAL" clId="{B3752A5F-44D3-BE4A-9877-E79E686559EC}" dt="2023-03-12T23:56:36.912" v="792" actId="1076"/>
          <ac:spMkLst>
            <pc:docMk/>
            <pc:sldMk cId="3965417578" sldId="263"/>
            <ac:spMk id="14" creationId="{90BDE3A1-6286-3E6B-F6CA-6B14C8FFC72C}"/>
          </ac:spMkLst>
        </pc:spChg>
        <pc:grpChg chg="add mod">
          <ac:chgData name="Luís Santos" userId="1bcb44e7-5d82-436c-b2eb-8036fed75eb8" providerId="ADAL" clId="{B3752A5F-44D3-BE4A-9877-E79E686559EC}" dt="2023-03-12T23:54:48.203" v="782" actId="1076"/>
          <ac:grpSpMkLst>
            <pc:docMk/>
            <pc:sldMk cId="3965417578" sldId="263"/>
            <ac:grpSpMk id="6" creationId="{FFC6C804-5DB4-2157-FF8D-71830D32D490}"/>
          </ac:grpSpMkLst>
        </pc:grpChg>
        <pc:grpChg chg="add mod">
          <ac:chgData name="Luís Santos" userId="1bcb44e7-5d82-436c-b2eb-8036fed75eb8" providerId="ADAL" clId="{B3752A5F-44D3-BE4A-9877-E79E686559EC}" dt="2023-03-12T23:55:20.153" v="785" actId="1076"/>
          <ac:grpSpMkLst>
            <pc:docMk/>
            <pc:sldMk cId="3965417578" sldId="263"/>
            <ac:grpSpMk id="9" creationId="{73EC792E-3EEB-5E02-8CB7-FE89409DD0F0}"/>
          </ac:grpSpMkLst>
        </pc:grpChg>
        <pc:grpChg chg="add mod">
          <ac:chgData name="Luís Santos" userId="1bcb44e7-5d82-436c-b2eb-8036fed75eb8" providerId="ADAL" clId="{B3752A5F-44D3-BE4A-9877-E79E686559EC}" dt="2023-03-12T23:56:12.703" v="789" actId="1076"/>
          <ac:grpSpMkLst>
            <pc:docMk/>
            <pc:sldMk cId="3965417578" sldId="263"/>
            <ac:grpSpMk id="12" creationId="{545E82DA-A90D-FC68-3039-7CE49BF1CF9A}"/>
          </ac:grpSpMkLst>
        </pc:grpChg>
        <pc:picChg chg="add mod">
          <ac:chgData name="Luís Santos" userId="1bcb44e7-5d82-436c-b2eb-8036fed75eb8" providerId="ADAL" clId="{B3752A5F-44D3-BE4A-9877-E79E686559EC}" dt="2023-03-12T23:54:36.064" v="780" actId="1076"/>
          <ac:picMkLst>
            <pc:docMk/>
            <pc:sldMk cId="3965417578" sldId="263"/>
            <ac:picMk id="5" creationId="{28C521B9-3389-7FA9-BD3F-4AFDDB3CE2C5}"/>
          </ac:picMkLst>
        </pc:picChg>
      </pc:sldChg>
      <pc:sldChg chg="addSp delSp modSp new mod">
        <pc:chgData name="Luís Santos" userId="1bcb44e7-5d82-436c-b2eb-8036fed75eb8" providerId="ADAL" clId="{B3752A5F-44D3-BE4A-9877-E79E686559EC}" dt="2023-03-12T23:59:05.042" v="802"/>
        <pc:sldMkLst>
          <pc:docMk/>
          <pc:sldMk cId="2431004554" sldId="264"/>
        </pc:sldMkLst>
        <pc:spChg chg="mod">
          <ac:chgData name="Luís Santos" userId="1bcb44e7-5d82-436c-b2eb-8036fed75eb8" providerId="ADAL" clId="{B3752A5F-44D3-BE4A-9877-E79E686559EC}" dt="2023-03-12T23:59:05.042" v="802"/>
          <ac:spMkLst>
            <pc:docMk/>
            <pc:sldMk cId="2431004554" sldId="264"/>
            <ac:spMk id="2" creationId="{E3330A1A-6D69-3549-B3F4-52FBCBB48063}"/>
          </ac:spMkLst>
        </pc:spChg>
        <pc:spChg chg="del">
          <ac:chgData name="Luís Santos" userId="1bcb44e7-5d82-436c-b2eb-8036fed75eb8" providerId="ADAL" clId="{B3752A5F-44D3-BE4A-9877-E79E686559EC}" dt="2023-03-12T23:58:32.514" v="797" actId="478"/>
          <ac:spMkLst>
            <pc:docMk/>
            <pc:sldMk cId="2431004554" sldId="264"/>
            <ac:spMk id="3" creationId="{4FD9C4F6-E7C9-39AB-8AB7-7406E5C99838}"/>
          </ac:spMkLst>
        </pc:spChg>
        <pc:picChg chg="add mod">
          <ac:chgData name="Luís Santos" userId="1bcb44e7-5d82-436c-b2eb-8036fed75eb8" providerId="ADAL" clId="{B3752A5F-44D3-BE4A-9877-E79E686559EC}" dt="2023-03-12T23:58:47.511" v="801" actId="1076"/>
          <ac:picMkLst>
            <pc:docMk/>
            <pc:sldMk cId="2431004554" sldId="264"/>
            <ac:picMk id="5" creationId="{3A6EA883-C8C2-FB0C-3C37-F09D9C4C2510}"/>
          </ac:picMkLst>
        </pc:picChg>
      </pc:sldChg>
      <pc:sldChg chg="addSp modSp new mod">
        <pc:chgData name="Luís Santos" userId="1bcb44e7-5d82-436c-b2eb-8036fed75eb8" providerId="ADAL" clId="{B3752A5F-44D3-BE4A-9877-E79E686559EC}" dt="2023-03-13T14:29:30.077" v="1998" actId="404"/>
        <pc:sldMkLst>
          <pc:docMk/>
          <pc:sldMk cId="2923493037" sldId="265"/>
        </pc:sldMkLst>
        <pc:spChg chg="mod">
          <ac:chgData name="Luís Santos" userId="1bcb44e7-5d82-436c-b2eb-8036fed75eb8" providerId="ADAL" clId="{B3752A5F-44D3-BE4A-9877-E79E686559EC}" dt="2023-03-13T14:23:00.718" v="1963" actId="20577"/>
          <ac:spMkLst>
            <pc:docMk/>
            <pc:sldMk cId="2923493037" sldId="265"/>
            <ac:spMk id="2" creationId="{F592F627-6265-FB97-3483-90F86FFEC6E1}"/>
          </ac:spMkLst>
        </pc:spChg>
        <pc:spChg chg="mod">
          <ac:chgData name="Luís Santos" userId="1bcb44e7-5d82-436c-b2eb-8036fed75eb8" providerId="ADAL" clId="{B3752A5F-44D3-BE4A-9877-E79E686559EC}" dt="2023-03-13T14:29:01.732" v="1992" actId="208"/>
          <ac:spMkLst>
            <pc:docMk/>
            <pc:sldMk cId="2923493037" sldId="265"/>
            <ac:spMk id="3" creationId="{2474ADE8-41CF-0584-1A98-CE488B531EC7}"/>
          </ac:spMkLst>
        </pc:spChg>
        <pc:spChg chg="add mod">
          <ac:chgData name="Luís Santos" userId="1bcb44e7-5d82-436c-b2eb-8036fed75eb8" providerId="ADAL" clId="{B3752A5F-44D3-BE4A-9877-E79E686559EC}" dt="2023-03-13T14:29:30.077" v="1998" actId="404"/>
          <ac:spMkLst>
            <pc:docMk/>
            <pc:sldMk cId="2923493037" sldId="265"/>
            <ac:spMk id="6" creationId="{FC6DCD11-DCB5-2F11-F1A0-4DD07A40043B}"/>
          </ac:spMkLst>
        </pc:spChg>
        <pc:picChg chg="add mod">
          <ac:chgData name="Luís Santos" userId="1bcb44e7-5d82-436c-b2eb-8036fed75eb8" providerId="ADAL" clId="{B3752A5F-44D3-BE4A-9877-E79E686559EC}" dt="2023-03-13T14:28:15.790" v="1983" actId="1076"/>
          <ac:picMkLst>
            <pc:docMk/>
            <pc:sldMk cId="2923493037" sldId="265"/>
            <ac:picMk id="5" creationId="{2A71B63E-BA11-5C2D-A5F8-50BFE5B4C2D3}"/>
          </ac:picMkLst>
        </pc:picChg>
      </pc:sldChg>
      <pc:sldChg chg="addSp delSp modSp new mod modAnim">
        <pc:chgData name="Luís Santos" userId="1bcb44e7-5d82-436c-b2eb-8036fed75eb8" providerId="ADAL" clId="{B3752A5F-44D3-BE4A-9877-E79E686559EC}" dt="2023-03-13T10:58:48.001" v="1301" actId="404"/>
        <pc:sldMkLst>
          <pc:docMk/>
          <pc:sldMk cId="645156509" sldId="266"/>
        </pc:sldMkLst>
        <pc:spChg chg="mod">
          <ac:chgData name="Luís Santos" userId="1bcb44e7-5d82-436c-b2eb-8036fed75eb8" providerId="ADAL" clId="{B3752A5F-44D3-BE4A-9877-E79E686559EC}" dt="2023-03-13T10:58:48.001" v="1301" actId="404"/>
          <ac:spMkLst>
            <pc:docMk/>
            <pc:sldMk cId="645156509" sldId="266"/>
            <ac:spMk id="2" creationId="{4F4F4BFD-E787-065F-AF29-62ABFB2C04F4}"/>
          </ac:spMkLst>
        </pc:spChg>
        <pc:spChg chg="del">
          <ac:chgData name="Luís Santos" userId="1bcb44e7-5d82-436c-b2eb-8036fed75eb8" providerId="ADAL" clId="{B3752A5F-44D3-BE4A-9877-E79E686559EC}" dt="2023-03-13T10:08:27.411" v="862" actId="478"/>
          <ac:spMkLst>
            <pc:docMk/>
            <pc:sldMk cId="645156509" sldId="266"/>
            <ac:spMk id="3" creationId="{14221A0B-EC28-75CD-7516-F077E33699B3}"/>
          </ac:spMkLst>
        </pc:spChg>
        <pc:spChg chg="mod">
          <ac:chgData name="Luís Santos" userId="1bcb44e7-5d82-436c-b2eb-8036fed75eb8" providerId="ADAL" clId="{B3752A5F-44D3-BE4A-9877-E79E686559EC}" dt="2023-03-13T10:08:28.440" v="863"/>
          <ac:spMkLst>
            <pc:docMk/>
            <pc:sldMk cId="645156509" sldId="266"/>
            <ac:spMk id="7" creationId="{B1D941EE-9AD0-CF7E-491A-93057025CDA2}"/>
          </ac:spMkLst>
        </pc:spChg>
        <pc:spChg chg="mod">
          <ac:chgData name="Luís Santos" userId="1bcb44e7-5d82-436c-b2eb-8036fed75eb8" providerId="ADAL" clId="{B3752A5F-44D3-BE4A-9877-E79E686559EC}" dt="2023-03-13T10:08:28.440" v="863"/>
          <ac:spMkLst>
            <pc:docMk/>
            <pc:sldMk cId="645156509" sldId="266"/>
            <ac:spMk id="12" creationId="{11CDB2FC-7649-CE99-7C1C-5A31839F96D1}"/>
          </ac:spMkLst>
        </pc:spChg>
        <pc:spChg chg="mod">
          <ac:chgData name="Luís Santos" userId="1bcb44e7-5d82-436c-b2eb-8036fed75eb8" providerId="ADAL" clId="{B3752A5F-44D3-BE4A-9877-E79E686559EC}" dt="2023-03-13T10:08:28.440" v="863"/>
          <ac:spMkLst>
            <pc:docMk/>
            <pc:sldMk cId="645156509" sldId="266"/>
            <ac:spMk id="15" creationId="{A3BBCA86-1860-2AD9-11DB-3FCD4A2BF50C}"/>
          </ac:spMkLst>
        </pc:spChg>
        <pc:spChg chg="mod">
          <ac:chgData name="Luís Santos" userId="1bcb44e7-5d82-436c-b2eb-8036fed75eb8" providerId="ADAL" clId="{B3752A5F-44D3-BE4A-9877-E79E686559EC}" dt="2023-03-13T10:08:28.440" v="863"/>
          <ac:spMkLst>
            <pc:docMk/>
            <pc:sldMk cId="645156509" sldId="266"/>
            <ac:spMk id="18" creationId="{D3E579EC-7A18-E30B-53B2-F8913F58BB55}"/>
          </ac:spMkLst>
        </pc:spChg>
        <pc:spChg chg="mod">
          <ac:chgData name="Luís Santos" userId="1bcb44e7-5d82-436c-b2eb-8036fed75eb8" providerId="ADAL" clId="{B3752A5F-44D3-BE4A-9877-E79E686559EC}" dt="2023-03-13T10:08:28.440" v="863"/>
          <ac:spMkLst>
            <pc:docMk/>
            <pc:sldMk cId="645156509" sldId="266"/>
            <ac:spMk id="19" creationId="{3BE9A187-FD2A-A99A-1516-BD07466DA6CC}"/>
          </ac:spMkLst>
        </pc:spChg>
        <pc:spChg chg="mod">
          <ac:chgData name="Luís Santos" userId="1bcb44e7-5d82-436c-b2eb-8036fed75eb8" providerId="ADAL" clId="{B3752A5F-44D3-BE4A-9877-E79E686559EC}" dt="2023-03-13T10:08:28.440" v="863"/>
          <ac:spMkLst>
            <pc:docMk/>
            <pc:sldMk cId="645156509" sldId="266"/>
            <ac:spMk id="20" creationId="{67D811FB-4D1F-EEAB-D57E-D489DC357F18}"/>
          </ac:spMkLst>
        </pc:spChg>
        <pc:spChg chg="mod">
          <ac:chgData name="Luís Santos" userId="1bcb44e7-5d82-436c-b2eb-8036fed75eb8" providerId="ADAL" clId="{B3752A5F-44D3-BE4A-9877-E79E686559EC}" dt="2023-03-13T10:08:28.440" v="863"/>
          <ac:spMkLst>
            <pc:docMk/>
            <pc:sldMk cId="645156509" sldId="266"/>
            <ac:spMk id="21" creationId="{AE99E5A5-97E3-727F-1210-E2D7E1F3A1C7}"/>
          </ac:spMkLst>
        </pc:spChg>
        <pc:spChg chg="add mod">
          <ac:chgData name="Luís Santos" userId="1bcb44e7-5d82-436c-b2eb-8036fed75eb8" providerId="ADAL" clId="{B3752A5F-44D3-BE4A-9877-E79E686559EC}" dt="2023-03-13T10:57:47.855" v="1281" actId="164"/>
          <ac:spMkLst>
            <pc:docMk/>
            <pc:sldMk cId="645156509" sldId="266"/>
            <ac:spMk id="25" creationId="{FD0A2765-1AEE-DB69-5C36-87AD2ECBF2ED}"/>
          </ac:spMkLst>
        </pc:spChg>
        <pc:spChg chg="add mod">
          <ac:chgData name="Luís Santos" userId="1bcb44e7-5d82-436c-b2eb-8036fed75eb8" providerId="ADAL" clId="{B3752A5F-44D3-BE4A-9877-E79E686559EC}" dt="2023-03-13T10:57:47.855" v="1281" actId="164"/>
          <ac:spMkLst>
            <pc:docMk/>
            <pc:sldMk cId="645156509" sldId="266"/>
            <ac:spMk id="26" creationId="{A19CAB1B-187F-8F7F-E07C-2637BF53135B}"/>
          </ac:spMkLst>
        </pc:spChg>
        <pc:spChg chg="add mod">
          <ac:chgData name="Luís Santos" userId="1bcb44e7-5d82-436c-b2eb-8036fed75eb8" providerId="ADAL" clId="{B3752A5F-44D3-BE4A-9877-E79E686559EC}" dt="2023-03-13T10:57:47.855" v="1281" actId="164"/>
          <ac:spMkLst>
            <pc:docMk/>
            <pc:sldMk cId="645156509" sldId="266"/>
            <ac:spMk id="27" creationId="{D3959A8D-A422-E1C6-5BCC-538C712C4324}"/>
          </ac:spMkLst>
        </pc:spChg>
        <pc:spChg chg="add mod">
          <ac:chgData name="Luís Santos" userId="1bcb44e7-5d82-436c-b2eb-8036fed75eb8" providerId="ADAL" clId="{B3752A5F-44D3-BE4A-9877-E79E686559EC}" dt="2023-03-13T10:57:47.855" v="1281" actId="164"/>
          <ac:spMkLst>
            <pc:docMk/>
            <pc:sldMk cId="645156509" sldId="266"/>
            <ac:spMk id="28" creationId="{7FCB60FC-01EE-F1E1-CD65-59CB43ABBF89}"/>
          </ac:spMkLst>
        </pc:spChg>
        <pc:spChg chg="add mod">
          <ac:chgData name="Luís Santos" userId="1bcb44e7-5d82-436c-b2eb-8036fed75eb8" providerId="ADAL" clId="{B3752A5F-44D3-BE4A-9877-E79E686559EC}" dt="2023-03-13T10:57:47.855" v="1281" actId="164"/>
          <ac:spMkLst>
            <pc:docMk/>
            <pc:sldMk cId="645156509" sldId="266"/>
            <ac:spMk id="29" creationId="{DAF3D660-3E5C-FFA0-733F-1F2299538D60}"/>
          </ac:spMkLst>
        </pc:spChg>
        <pc:spChg chg="add mod">
          <ac:chgData name="Luís Santos" userId="1bcb44e7-5d82-436c-b2eb-8036fed75eb8" providerId="ADAL" clId="{B3752A5F-44D3-BE4A-9877-E79E686559EC}" dt="2023-03-13T10:57:47.855" v="1281" actId="164"/>
          <ac:spMkLst>
            <pc:docMk/>
            <pc:sldMk cId="645156509" sldId="266"/>
            <ac:spMk id="30" creationId="{CF21B564-92B2-5D1C-8D15-2511996B1F30}"/>
          </ac:spMkLst>
        </pc:spChg>
        <pc:spChg chg="add mod">
          <ac:chgData name="Luís Santos" userId="1bcb44e7-5d82-436c-b2eb-8036fed75eb8" providerId="ADAL" clId="{B3752A5F-44D3-BE4A-9877-E79E686559EC}" dt="2023-03-13T10:57:47.855" v="1281" actId="164"/>
          <ac:spMkLst>
            <pc:docMk/>
            <pc:sldMk cId="645156509" sldId="266"/>
            <ac:spMk id="31" creationId="{E09ED6DC-B102-BFB5-D1CF-2910CE518A07}"/>
          </ac:spMkLst>
        </pc:spChg>
        <pc:spChg chg="add mod">
          <ac:chgData name="Luís Santos" userId="1bcb44e7-5d82-436c-b2eb-8036fed75eb8" providerId="ADAL" clId="{B3752A5F-44D3-BE4A-9877-E79E686559EC}" dt="2023-03-13T10:19:07.164" v="955" actId="1076"/>
          <ac:spMkLst>
            <pc:docMk/>
            <pc:sldMk cId="645156509" sldId="266"/>
            <ac:spMk id="32" creationId="{B4C4DB8F-C5D8-93AA-E40A-9F5E73D8F364}"/>
          </ac:spMkLst>
        </pc:spChg>
        <pc:spChg chg="add mod">
          <ac:chgData name="Luís Santos" userId="1bcb44e7-5d82-436c-b2eb-8036fed75eb8" providerId="ADAL" clId="{B3752A5F-44D3-BE4A-9877-E79E686559EC}" dt="2023-03-13T10:19:12.741" v="956" actId="1076"/>
          <ac:spMkLst>
            <pc:docMk/>
            <pc:sldMk cId="645156509" sldId="266"/>
            <ac:spMk id="33" creationId="{BDE0C764-B5C0-2EE3-A138-82F9E83757D6}"/>
          </ac:spMkLst>
        </pc:spChg>
        <pc:spChg chg="add mod">
          <ac:chgData name="Luís Santos" userId="1bcb44e7-5d82-436c-b2eb-8036fed75eb8" providerId="ADAL" clId="{B3752A5F-44D3-BE4A-9877-E79E686559EC}" dt="2023-03-13T10:21:28.734" v="976" actId="1076"/>
          <ac:spMkLst>
            <pc:docMk/>
            <pc:sldMk cId="645156509" sldId="266"/>
            <ac:spMk id="34" creationId="{4D39B82E-45BA-E9D6-B3EB-A2B9B72962C3}"/>
          </ac:spMkLst>
        </pc:spChg>
        <pc:spChg chg="add mod">
          <ac:chgData name="Luís Santos" userId="1bcb44e7-5d82-436c-b2eb-8036fed75eb8" providerId="ADAL" clId="{B3752A5F-44D3-BE4A-9877-E79E686559EC}" dt="2023-03-13T10:21:35.463" v="977" actId="1076"/>
          <ac:spMkLst>
            <pc:docMk/>
            <pc:sldMk cId="645156509" sldId="266"/>
            <ac:spMk id="35" creationId="{1822316E-C925-3398-72D6-C54D48113AF3}"/>
          </ac:spMkLst>
        </pc:spChg>
        <pc:spChg chg="add mod">
          <ac:chgData name="Luís Santos" userId="1bcb44e7-5d82-436c-b2eb-8036fed75eb8" providerId="ADAL" clId="{B3752A5F-44D3-BE4A-9877-E79E686559EC}" dt="2023-03-13T10:22:12.617" v="983" actId="1076"/>
          <ac:spMkLst>
            <pc:docMk/>
            <pc:sldMk cId="645156509" sldId="266"/>
            <ac:spMk id="36" creationId="{DF745DFC-7925-0F4C-0D30-743FA68633DF}"/>
          </ac:spMkLst>
        </pc:spChg>
        <pc:spChg chg="add mod">
          <ac:chgData name="Luís Santos" userId="1bcb44e7-5d82-436c-b2eb-8036fed75eb8" providerId="ADAL" clId="{B3752A5F-44D3-BE4A-9877-E79E686559EC}" dt="2023-03-13T10:22:44.547" v="991" actId="1076"/>
          <ac:spMkLst>
            <pc:docMk/>
            <pc:sldMk cId="645156509" sldId="266"/>
            <ac:spMk id="37" creationId="{25F20C5E-12AF-84E3-208A-863807D05363}"/>
          </ac:spMkLst>
        </pc:spChg>
        <pc:grpChg chg="add mod">
          <ac:chgData name="Luís Santos" userId="1bcb44e7-5d82-436c-b2eb-8036fed75eb8" providerId="ADAL" clId="{B3752A5F-44D3-BE4A-9877-E79E686559EC}" dt="2023-03-13T10:57:47.855" v="1281" actId="164"/>
          <ac:grpSpMkLst>
            <pc:docMk/>
            <pc:sldMk cId="645156509" sldId="266"/>
            <ac:grpSpMk id="5" creationId="{75772A83-E448-C2D2-18F0-211D133AA2DD}"/>
          </ac:grpSpMkLst>
        </pc:grpChg>
        <pc:grpChg chg="mod">
          <ac:chgData name="Luís Santos" userId="1bcb44e7-5d82-436c-b2eb-8036fed75eb8" providerId="ADAL" clId="{B3752A5F-44D3-BE4A-9877-E79E686559EC}" dt="2023-03-13T10:08:28.440" v="863"/>
          <ac:grpSpMkLst>
            <pc:docMk/>
            <pc:sldMk cId="645156509" sldId="266"/>
            <ac:grpSpMk id="6" creationId="{0AD04547-9681-E3A2-A9D4-AD932743D713}"/>
          </ac:grpSpMkLst>
        </pc:grpChg>
        <pc:grpChg chg="mod">
          <ac:chgData name="Luís Santos" userId="1bcb44e7-5d82-436c-b2eb-8036fed75eb8" providerId="ADAL" clId="{B3752A5F-44D3-BE4A-9877-E79E686559EC}" dt="2023-03-13T10:08:28.440" v="863"/>
          <ac:grpSpMkLst>
            <pc:docMk/>
            <pc:sldMk cId="645156509" sldId="266"/>
            <ac:grpSpMk id="16" creationId="{2B8C2ADD-904A-6940-3079-6615B7DEB1A7}"/>
          </ac:grpSpMkLst>
        </pc:grpChg>
        <pc:grpChg chg="mod">
          <ac:chgData name="Luís Santos" userId="1bcb44e7-5d82-436c-b2eb-8036fed75eb8" providerId="ADAL" clId="{B3752A5F-44D3-BE4A-9877-E79E686559EC}" dt="2023-03-13T10:08:28.440" v="863"/>
          <ac:grpSpMkLst>
            <pc:docMk/>
            <pc:sldMk cId="645156509" sldId="266"/>
            <ac:grpSpMk id="17" creationId="{BB55463C-EB0C-E027-F8A3-1F5E7D514B30}"/>
          </ac:grpSpMkLst>
        </pc:grpChg>
        <pc:grpChg chg="add mod">
          <ac:chgData name="Luís Santos" userId="1bcb44e7-5d82-436c-b2eb-8036fed75eb8" providerId="ADAL" clId="{B3752A5F-44D3-BE4A-9877-E79E686559EC}" dt="2023-03-13T10:57:47.855" v="1281" actId="164"/>
          <ac:grpSpMkLst>
            <pc:docMk/>
            <pc:sldMk cId="645156509" sldId="266"/>
            <ac:grpSpMk id="38" creationId="{54B8925F-7F14-8161-88D8-C1E83D3FB53D}"/>
          </ac:grpSpMkLst>
        </pc:grpChg>
        <pc:cxnChg chg="mod">
          <ac:chgData name="Luís Santos" userId="1bcb44e7-5d82-436c-b2eb-8036fed75eb8" providerId="ADAL" clId="{B3752A5F-44D3-BE4A-9877-E79E686559EC}" dt="2023-03-13T10:08:28.440" v="863"/>
          <ac:cxnSpMkLst>
            <pc:docMk/>
            <pc:sldMk cId="645156509" sldId="266"/>
            <ac:cxnSpMk id="8" creationId="{7F7C96BF-FAAC-7856-27CC-40D77D62FC74}"/>
          </ac:cxnSpMkLst>
        </pc:cxnChg>
        <pc:cxnChg chg="mod">
          <ac:chgData name="Luís Santos" userId="1bcb44e7-5d82-436c-b2eb-8036fed75eb8" providerId="ADAL" clId="{B3752A5F-44D3-BE4A-9877-E79E686559EC}" dt="2023-03-13T10:08:28.440" v="863"/>
          <ac:cxnSpMkLst>
            <pc:docMk/>
            <pc:sldMk cId="645156509" sldId="266"/>
            <ac:cxnSpMk id="9" creationId="{A5850065-8F5D-059A-ABCE-241126A7F399}"/>
          </ac:cxnSpMkLst>
        </pc:cxnChg>
        <pc:cxnChg chg="mod">
          <ac:chgData name="Luís Santos" userId="1bcb44e7-5d82-436c-b2eb-8036fed75eb8" providerId="ADAL" clId="{B3752A5F-44D3-BE4A-9877-E79E686559EC}" dt="2023-03-13T10:08:28.440" v="863"/>
          <ac:cxnSpMkLst>
            <pc:docMk/>
            <pc:sldMk cId="645156509" sldId="266"/>
            <ac:cxnSpMk id="10" creationId="{CE5CBBCF-267F-4CE8-F401-88D4EAFB73F8}"/>
          </ac:cxnSpMkLst>
        </pc:cxnChg>
        <pc:cxnChg chg="mod">
          <ac:chgData name="Luís Santos" userId="1bcb44e7-5d82-436c-b2eb-8036fed75eb8" providerId="ADAL" clId="{B3752A5F-44D3-BE4A-9877-E79E686559EC}" dt="2023-03-13T10:08:28.440" v="863"/>
          <ac:cxnSpMkLst>
            <pc:docMk/>
            <pc:sldMk cId="645156509" sldId="266"/>
            <ac:cxnSpMk id="11" creationId="{1FBFB134-766C-EC8A-9A65-A8E3B75A70A3}"/>
          </ac:cxnSpMkLst>
        </pc:cxnChg>
        <pc:cxnChg chg="mod">
          <ac:chgData name="Luís Santos" userId="1bcb44e7-5d82-436c-b2eb-8036fed75eb8" providerId="ADAL" clId="{B3752A5F-44D3-BE4A-9877-E79E686559EC}" dt="2023-03-13T10:08:28.440" v="863"/>
          <ac:cxnSpMkLst>
            <pc:docMk/>
            <pc:sldMk cId="645156509" sldId="266"/>
            <ac:cxnSpMk id="13" creationId="{61A118AE-2966-AC64-DD55-38611A0A7B82}"/>
          </ac:cxnSpMkLst>
        </pc:cxnChg>
        <pc:cxnChg chg="mod">
          <ac:chgData name="Luís Santos" userId="1bcb44e7-5d82-436c-b2eb-8036fed75eb8" providerId="ADAL" clId="{B3752A5F-44D3-BE4A-9877-E79E686559EC}" dt="2023-03-13T10:08:28.440" v="863"/>
          <ac:cxnSpMkLst>
            <pc:docMk/>
            <pc:sldMk cId="645156509" sldId="266"/>
            <ac:cxnSpMk id="14" creationId="{8316C32C-8225-A5E0-EAA2-F22195CD8EFE}"/>
          </ac:cxnSpMkLst>
        </pc:cxnChg>
        <pc:cxnChg chg="mod">
          <ac:chgData name="Luís Santos" userId="1bcb44e7-5d82-436c-b2eb-8036fed75eb8" providerId="ADAL" clId="{B3752A5F-44D3-BE4A-9877-E79E686559EC}" dt="2023-03-13T10:08:28.440" v="863"/>
          <ac:cxnSpMkLst>
            <pc:docMk/>
            <pc:sldMk cId="645156509" sldId="266"/>
            <ac:cxnSpMk id="22" creationId="{A07F1C3D-89D8-3027-E038-9869E281F91B}"/>
          </ac:cxnSpMkLst>
        </pc:cxnChg>
        <pc:cxnChg chg="mod">
          <ac:chgData name="Luís Santos" userId="1bcb44e7-5d82-436c-b2eb-8036fed75eb8" providerId="ADAL" clId="{B3752A5F-44D3-BE4A-9877-E79E686559EC}" dt="2023-03-13T10:08:28.440" v="863"/>
          <ac:cxnSpMkLst>
            <pc:docMk/>
            <pc:sldMk cId="645156509" sldId="266"/>
            <ac:cxnSpMk id="23" creationId="{133E65A1-4CE6-D114-7B6A-CF9AFA5603D9}"/>
          </ac:cxnSpMkLst>
        </pc:cxnChg>
        <pc:cxnChg chg="mod">
          <ac:chgData name="Luís Santos" userId="1bcb44e7-5d82-436c-b2eb-8036fed75eb8" providerId="ADAL" clId="{B3752A5F-44D3-BE4A-9877-E79E686559EC}" dt="2023-03-13T10:08:28.440" v="863"/>
          <ac:cxnSpMkLst>
            <pc:docMk/>
            <pc:sldMk cId="645156509" sldId="266"/>
            <ac:cxnSpMk id="24" creationId="{820AEE2F-4A78-6C53-2A0F-62A19BF32B7E}"/>
          </ac:cxnSpMkLst>
        </pc:cxnChg>
      </pc:sldChg>
      <pc:sldChg chg="addSp delSp modSp add mod modAnim">
        <pc:chgData name="Luís Santos" userId="1bcb44e7-5d82-436c-b2eb-8036fed75eb8" providerId="ADAL" clId="{B3752A5F-44D3-BE4A-9877-E79E686559EC}" dt="2023-03-13T11:27:37.368" v="1372" actId="164"/>
        <pc:sldMkLst>
          <pc:docMk/>
          <pc:sldMk cId="3020473554" sldId="267"/>
        </pc:sldMkLst>
        <pc:spChg chg="mod">
          <ac:chgData name="Luís Santos" userId="1bcb44e7-5d82-436c-b2eb-8036fed75eb8" providerId="ADAL" clId="{B3752A5F-44D3-BE4A-9877-E79E686559EC}" dt="2023-03-13T10:59:08.921" v="1306" actId="404"/>
          <ac:spMkLst>
            <pc:docMk/>
            <pc:sldMk cId="3020473554" sldId="267"/>
            <ac:spMk id="2" creationId="{4F4F4BFD-E787-065F-AF29-62ABFB2C04F4}"/>
          </ac:spMkLst>
        </pc:spChg>
        <pc:spChg chg="add mod">
          <ac:chgData name="Luís Santos" userId="1bcb44e7-5d82-436c-b2eb-8036fed75eb8" providerId="ADAL" clId="{B3752A5F-44D3-BE4A-9877-E79E686559EC}" dt="2023-03-13T10:29:51.908" v="1090" actId="1035"/>
          <ac:spMkLst>
            <pc:docMk/>
            <pc:sldMk cId="3020473554" sldId="267"/>
            <ac:spMk id="3" creationId="{D4C02CC0-875F-6E66-9A99-FE04EC436FF8}"/>
          </ac:spMkLst>
        </pc:spChg>
        <pc:spChg chg="mod">
          <ac:chgData name="Luís Santos" userId="1bcb44e7-5d82-436c-b2eb-8036fed75eb8" providerId="ADAL" clId="{B3752A5F-44D3-BE4A-9877-E79E686559EC}" dt="2023-03-13T11:27:37.368" v="1372" actId="164"/>
          <ac:spMkLst>
            <pc:docMk/>
            <pc:sldMk cId="3020473554" sldId="267"/>
            <ac:spMk id="25" creationId="{FD0A2765-1AEE-DB69-5C36-87AD2ECBF2ED}"/>
          </ac:spMkLst>
        </pc:spChg>
        <pc:spChg chg="mod">
          <ac:chgData name="Luís Santos" userId="1bcb44e7-5d82-436c-b2eb-8036fed75eb8" providerId="ADAL" clId="{B3752A5F-44D3-BE4A-9877-E79E686559EC}" dt="2023-03-13T11:27:37.368" v="1372" actId="164"/>
          <ac:spMkLst>
            <pc:docMk/>
            <pc:sldMk cId="3020473554" sldId="267"/>
            <ac:spMk id="26" creationId="{A19CAB1B-187F-8F7F-E07C-2637BF53135B}"/>
          </ac:spMkLst>
        </pc:spChg>
        <pc:spChg chg="mod">
          <ac:chgData name="Luís Santos" userId="1bcb44e7-5d82-436c-b2eb-8036fed75eb8" providerId="ADAL" clId="{B3752A5F-44D3-BE4A-9877-E79E686559EC}" dt="2023-03-13T11:27:37.368" v="1372" actId="164"/>
          <ac:spMkLst>
            <pc:docMk/>
            <pc:sldMk cId="3020473554" sldId="267"/>
            <ac:spMk id="27" creationId="{D3959A8D-A422-E1C6-5BCC-538C712C4324}"/>
          </ac:spMkLst>
        </pc:spChg>
        <pc:spChg chg="mod">
          <ac:chgData name="Luís Santos" userId="1bcb44e7-5d82-436c-b2eb-8036fed75eb8" providerId="ADAL" clId="{B3752A5F-44D3-BE4A-9877-E79E686559EC}" dt="2023-03-13T11:27:37.368" v="1372" actId="164"/>
          <ac:spMkLst>
            <pc:docMk/>
            <pc:sldMk cId="3020473554" sldId="267"/>
            <ac:spMk id="28" creationId="{7FCB60FC-01EE-F1E1-CD65-59CB43ABBF89}"/>
          </ac:spMkLst>
        </pc:spChg>
        <pc:spChg chg="mod">
          <ac:chgData name="Luís Santos" userId="1bcb44e7-5d82-436c-b2eb-8036fed75eb8" providerId="ADAL" clId="{B3752A5F-44D3-BE4A-9877-E79E686559EC}" dt="2023-03-13T11:27:37.368" v="1372" actId="164"/>
          <ac:spMkLst>
            <pc:docMk/>
            <pc:sldMk cId="3020473554" sldId="267"/>
            <ac:spMk id="29" creationId="{DAF3D660-3E5C-FFA0-733F-1F2299538D60}"/>
          </ac:spMkLst>
        </pc:spChg>
        <pc:spChg chg="mod">
          <ac:chgData name="Luís Santos" userId="1bcb44e7-5d82-436c-b2eb-8036fed75eb8" providerId="ADAL" clId="{B3752A5F-44D3-BE4A-9877-E79E686559EC}" dt="2023-03-13T11:27:37.368" v="1372" actId="164"/>
          <ac:spMkLst>
            <pc:docMk/>
            <pc:sldMk cId="3020473554" sldId="267"/>
            <ac:spMk id="30" creationId="{CF21B564-92B2-5D1C-8D15-2511996B1F30}"/>
          </ac:spMkLst>
        </pc:spChg>
        <pc:spChg chg="mod">
          <ac:chgData name="Luís Santos" userId="1bcb44e7-5d82-436c-b2eb-8036fed75eb8" providerId="ADAL" clId="{B3752A5F-44D3-BE4A-9877-E79E686559EC}" dt="2023-03-13T11:27:37.368" v="1372" actId="164"/>
          <ac:spMkLst>
            <pc:docMk/>
            <pc:sldMk cId="3020473554" sldId="267"/>
            <ac:spMk id="31" creationId="{E09ED6DC-B102-BFB5-D1CF-2910CE518A07}"/>
          </ac:spMkLst>
        </pc:spChg>
        <pc:spChg chg="mod">
          <ac:chgData name="Luís Santos" userId="1bcb44e7-5d82-436c-b2eb-8036fed75eb8" providerId="ADAL" clId="{B3752A5F-44D3-BE4A-9877-E79E686559EC}" dt="2023-03-13T10:29:51.908" v="1090" actId="1035"/>
          <ac:spMkLst>
            <pc:docMk/>
            <pc:sldMk cId="3020473554" sldId="267"/>
            <ac:spMk id="32" creationId="{B4C4DB8F-C5D8-93AA-E40A-9F5E73D8F364}"/>
          </ac:spMkLst>
        </pc:spChg>
        <pc:spChg chg="mod">
          <ac:chgData name="Luís Santos" userId="1bcb44e7-5d82-436c-b2eb-8036fed75eb8" providerId="ADAL" clId="{B3752A5F-44D3-BE4A-9877-E79E686559EC}" dt="2023-03-13T10:29:51.908" v="1090" actId="1035"/>
          <ac:spMkLst>
            <pc:docMk/>
            <pc:sldMk cId="3020473554" sldId="267"/>
            <ac:spMk id="33" creationId="{BDE0C764-B5C0-2EE3-A138-82F9E83757D6}"/>
          </ac:spMkLst>
        </pc:spChg>
        <pc:spChg chg="del">
          <ac:chgData name="Luís Santos" userId="1bcb44e7-5d82-436c-b2eb-8036fed75eb8" providerId="ADAL" clId="{B3752A5F-44D3-BE4A-9877-E79E686559EC}" dt="2023-03-13T10:27:05.165" v="1049" actId="478"/>
          <ac:spMkLst>
            <pc:docMk/>
            <pc:sldMk cId="3020473554" sldId="267"/>
            <ac:spMk id="34" creationId="{4D39B82E-45BA-E9D6-B3EB-A2B9B72962C3}"/>
          </ac:spMkLst>
        </pc:spChg>
        <pc:spChg chg="del">
          <ac:chgData name="Luís Santos" userId="1bcb44e7-5d82-436c-b2eb-8036fed75eb8" providerId="ADAL" clId="{B3752A5F-44D3-BE4A-9877-E79E686559EC}" dt="2023-03-13T10:27:50.077" v="1059" actId="478"/>
          <ac:spMkLst>
            <pc:docMk/>
            <pc:sldMk cId="3020473554" sldId="267"/>
            <ac:spMk id="35" creationId="{1822316E-C925-3398-72D6-C54D48113AF3}"/>
          </ac:spMkLst>
        </pc:spChg>
        <pc:spChg chg="del">
          <ac:chgData name="Luís Santos" userId="1bcb44e7-5d82-436c-b2eb-8036fed75eb8" providerId="ADAL" clId="{B3752A5F-44D3-BE4A-9877-E79E686559EC}" dt="2023-03-13T10:27:53.494" v="1060" actId="478"/>
          <ac:spMkLst>
            <pc:docMk/>
            <pc:sldMk cId="3020473554" sldId="267"/>
            <ac:spMk id="36" creationId="{DF745DFC-7925-0F4C-0D30-743FA68633DF}"/>
          </ac:spMkLst>
        </pc:spChg>
        <pc:spChg chg="del">
          <ac:chgData name="Luís Santos" userId="1bcb44e7-5d82-436c-b2eb-8036fed75eb8" providerId="ADAL" clId="{B3752A5F-44D3-BE4A-9877-E79E686559EC}" dt="2023-03-13T10:27:57.329" v="1061" actId="478"/>
          <ac:spMkLst>
            <pc:docMk/>
            <pc:sldMk cId="3020473554" sldId="267"/>
            <ac:spMk id="37" creationId="{25F20C5E-12AF-84E3-208A-863807D05363}"/>
          </ac:spMkLst>
        </pc:spChg>
        <pc:spChg chg="add mod">
          <ac:chgData name="Luís Santos" userId="1bcb44e7-5d82-436c-b2eb-8036fed75eb8" providerId="ADAL" clId="{B3752A5F-44D3-BE4A-9877-E79E686559EC}" dt="2023-03-13T10:29:51.908" v="1090" actId="1035"/>
          <ac:spMkLst>
            <pc:docMk/>
            <pc:sldMk cId="3020473554" sldId="267"/>
            <ac:spMk id="38" creationId="{02FDD363-2302-7DBA-D120-3275660BE532}"/>
          </ac:spMkLst>
        </pc:spChg>
        <pc:grpChg chg="mod">
          <ac:chgData name="Luís Santos" userId="1bcb44e7-5d82-436c-b2eb-8036fed75eb8" providerId="ADAL" clId="{B3752A5F-44D3-BE4A-9877-E79E686559EC}" dt="2023-03-13T11:27:37.368" v="1372" actId="164"/>
          <ac:grpSpMkLst>
            <pc:docMk/>
            <pc:sldMk cId="3020473554" sldId="267"/>
            <ac:grpSpMk id="5" creationId="{75772A83-E448-C2D2-18F0-211D133AA2DD}"/>
          </ac:grpSpMkLst>
        </pc:grpChg>
        <pc:grpChg chg="add mod">
          <ac:chgData name="Luís Santos" userId="1bcb44e7-5d82-436c-b2eb-8036fed75eb8" providerId="ADAL" clId="{B3752A5F-44D3-BE4A-9877-E79E686559EC}" dt="2023-03-13T11:27:37.368" v="1372" actId="164"/>
          <ac:grpSpMkLst>
            <pc:docMk/>
            <pc:sldMk cId="3020473554" sldId="267"/>
            <ac:grpSpMk id="39" creationId="{F931270E-51D6-7278-40E2-2F392D2A34AA}"/>
          </ac:grpSpMkLst>
        </pc:grpChg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3844065862" sldId="267"/>
        </pc:sldMkLst>
      </pc:sldChg>
      <pc:sldChg chg="addSp delSp modSp new mod modAnim">
        <pc:chgData name="Luís Santos" userId="1bcb44e7-5d82-436c-b2eb-8036fed75eb8" providerId="ADAL" clId="{B3752A5F-44D3-BE4A-9877-E79E686559EC}" dt="2023-03-21T11:04:58.628" v="2972"/>
        <pc:sldMkLst>
          <pc:docMk/>
          <pc:sldMk cId="573311426" sldId="268"/>
        </pc:sldMkLst>
        <pc:spChg chg="mod">
          <ac:chgData name="Luís Santos" userId="1bcb44e7-5d82-436c-b2eb-8036fed75eb8" providerId="ADAL" clId="{B3752A5F-44D3-BE4A-9877-E79E686559EC}" dt="2023-03-13T10:59:25.616" v="1311" actId="404"/>
          <ac:spMkLst>
            <pc:docMk/>
            <pc:sldMk cId="573311426" sldId="268"/>
            <ac:spMk id="2" creationId="{4BA9E888-2DA5-DC38-285F-559A6116A763}"/>
          </ac:spMkLst>
        </pc:spChg>
        <pc:spChg chg="add mod">
          <ac:chgData name="Luís Santos" userId="1bcb44e7-5d82-436c-b2eb-8036fed75eb8" providerId="ADAL" clId="{B3752A5F-44D3-BE4A-9877-E79E686559EC}" dt="2023-03-21T11:02:06.425" v="2939" actId="1038"/>
          <ac:spMkLst>
            <pc:docMk/>
            <pc:sldMk cId="573311426" sldId="268"/>
            <ac:spMk id="3" creationId="{22313CB5-9C62-9462-FD2C-5AE4A3D8B8FB}"/>
          </ac:spMkLst>
        </pc:spChg>
        <pc:spChg chg="del">
          <ac:chgData name="Luís Santos" userId="1bcb44e7-5d82-436c-b2eb-8036fed75eb8" providerId="ADAL" clId="{B3752A5F-44D3-BE4A-9877-E79E686559EC}" dt="2023-03-13T10:31:07.515" v="1093"/>
          <ac:spMkLst>
            <pc:docMk/>
            <pc:sldMk cId="573311426" sldId="268"/>
            <ac:spMk id="3" creationId="{6930B065-59FE-6E35-305D-D2278BAB944D}"/>
          </ac:spMkLst>
        </pc:spChg>
        <pc:spChg chg="add mod">
          <ac:chgData name="Luís Santos" userId="1bcb44e7-5d82-436c-b2eb-8036fed75eb8" providerId="ADAL" clId="{B3752A5F-44D3-BE4A-9877-E79E686559EC}" dt="2023-03-21T11:03:46.495" v="2963" actId="1076"/>
          <ac:spMkLst>
            <pc:docMk/>
            <pc:sldMk cId="573311426" sldId="268"/>
            <ac:spMk id="5" creationId="{879D1E22-6063-EFB2-8B13-1CF9D3032FAA}"/>
          </ac:spMkLst>
        </pc:spChg>
        <pc:spChg chg="add mod">
          <ac:chgData name="Luís Santos" userId="1bcb44e7-5d82-436c-b2eb-8036fed75eb8" providerId="ADAL" clId="{B3752A5F-44D3-BE4A-9877-E79E686559EC}" dt="2023-03-21T11:03:51.930" v="2964" actId="1076"/>
          <ac:spMkLst>
            <pc:docMk/>
            <pc:sldMk cId="573311426" sldId="268"/>
            <ac:spMk id="6" creationId="{5BE1BA11-5701-A257-50EC-E3890944668C}"/>
          </ac:spMkLst>
        </pc:spChg>
        <pc:spChg chg="add mod">
          <ac:chgData name="Luís Santos" userId="1bcb44e7-5d82-436c-b2eb-8036fed75eb8" providerId="ADAL" clId="{B3752A5F-44D3-BE4A-9877-E79E686559EC}" dt="2023-03-13T10:44:10.021" v="1166"/>
          <ac:spMkLst>
            <pc:docMk/>
            <pc:sldMk cId="573311426" sldId="268"/>
            <ac:spMk id="7" creationId="{D75662AE-6CC1-ED67-238E-9E533591DD9B}"/>
          </ac:spMkLst>
        </pc:spChg>
        <pc:spChg chg="add mod">
          <ac:chgData name="Luís Santos" userId="1bcb44e7-5d82-436c-b2eb-8036fed75eb8" providerId="ADAL" clId="{B3752A5F-44D3-BE4A-9877-E79E686559EC}" dt="2023-03-13T10:46:23.963" v="1178"/>
          <ac:spMkLst>
            <pc:docMk/>
            <pc:sldMk cId="573311426" sldId="268"/>
            <ac:spMk id="8" creationId="{84C009EA-F03A-AFD2-0D18-B59D24D40401}"/>
          </ac:spMkLst>
        </pc:spChg>
        <pc:spChg chg="add mod">
          <ac:chgData name="Luís Santos" userId="1bcb44e7-5d82-436c-b2eb-8036fed75eb8" providerId="ADAL" clId="{B3752A5F-44D3-BE4A-9877-E79E686559EC}" dt="2023-03-21T11:02:13.879" v="2940" actId="1076"/>
          <ac:spMkLst>
            <pc:docMk/>
            <pc:sldMk cId="573311426" sldId="268"/>
            <ac:spMk id="9" creationId="{E6E8B054-676D-E1E1-A007-E3D1167F2505}"/>
          </ac:spMkLst>
        </pc:spChg>
        <pc:spChg chg="add mod">
          <ac:chgData name="Luís Santos" userId="1bcb44e7-5d82-436c-b2eb-8036fed75eb8" providerId="ADAL" clId="{B3752A5F-44D3-BE4A-9877-E79E686559EC}" dt="2023-03-21T11:03:36.561" v="2962" actId="115"/>
          <ac:spMkLst>
            <pc:docMk/>
            <pc:sldMk cId="573311426" sldId="268"/>
            <ac:spMk id="12" creationId="{03AD88E3-01D3-247A-3183-3256804B947E}"/>
          </ac:spMkLst>
        </pc:spChg>
        <pc:cxnChg chg="add mod">
          <ac:chgData name="Luís Santos" userId="1bcb44e7-5d82-436c-b2eb-8036fed75eb8" providerId="ADAL" clId="{B3752A5F-44D3-BE4A-9877-E79E686559EC}" dt="2023-03-21T11:03:08.217" v="2942" actId="208"/>
          <ac:cxnSpMkLst>
            <pc:docMk/>
            <pc:sldMk cId="573311426" sldId="268"/>
            <ac:cxnSpMk id="11" creationId="{72DADEAD-3834-57A3-69AD-A18D64C4A18A}"/>
          </ac:cxnSpMkLst>
        </pc:cxnChg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2380550020" sldId="268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2010587526" sldId="269"/>
        </pc:sldMkLst>
      </pc:sldChg>
      <pc:sldChg chg="addSp delSp modSp new mod">
        <pc:chgData name="Luís Santos" userId="1bcb44e7-5d82-436c-b2eb-8036fed75eb8" providerId="ADAL" clId="{B3752A5F-44D3-BE4A-9877-E79E686559EC}" dt="2023-03-21T10:54:24.850" v="2912" actId="1036"/>
        <pc:sldMkLst>
          <pc:docMk/>
          <pc:sldMk cId="3965322733" sldId="269"/>
        </pc:sldMkLst>
        <pc:spChg chg="mod">
          <ac:chgData name="Luís Santos" userId="1bcb44e7-5d82-436c-b2eb-8036fed75eb8" providerId="ADAL" clId="{B3752A5F-44D3-BE4A-9877-E79E686559EC}" dt="2023-03-13T11:55:05.410" v="1593" actId="20577"/>
          <ac:spMkLst>
            <pc:docMk/>
            <pc:sldMk cId="3965322733" sldId="269"/>
            <ac:spMk id="2" creationId="{DAC9FC2A-36E0-66C0-26ED-539FED88E1DC}"/>
          </ac:spMkLst>
        </pc:spChg>
        <pc:spChg chg="del">
          <ac:chgData name="Luís Santos" userId="1bcb44e7-5d82-436c-b2eb-8036fed75eb8" providerId="ADAL" clId="{B3752A5F-44D3-BE4A-9877-E79E686559EC}" dt="2023-03-13T10:36:41.968" v="1146" actId="478"/>
          <ac:spMkLst>
            <pc:docMk/>
            <pc:sldMk cId="3965322733" sldId="269"/>
            <ac:spMk id="3" creationId="{0451E4E7-5895-466B-132F-23907DD492B1}"/>
          </ac:spMkLst>
        </pc:spChg>
        <pc:spChg chg="add mod">
          <ac:chgData name="Luís Santos" userId="1bcb44e7-5d82-436c-b2eb-8036fed75eb8" providerId="ADAL" clId="{B3752A5F-44D3-BE4A-9877-E79E686559EC}" dt="2023-03-21T10:54:24.850" v="2912" actId="1036"/>
          <ac:spMkLst>
            <pc:docMk/>
            <pc:sldMk cId="3965322733" sldId="269"/>
            <ac:spMk id="5" creationId="{DC8EE47D-9723-DF8B-9581-440E6DCC56B9}"/>
          </ac:spMkLst>
        </pc:spChg>
        <pc:spChg chg="add del mod">
          <ac:chgData name="Luís Santos" userId="1bcb44e7-5d82-436c-b2eb-8036fed75eb8" providerId="ADAL" clId="{B3752A5F-44D3-BE4A-9877-E79E686559EC}" dt="2023-03-13T11:56:00.407" v="1622" actId="478"/>
          <ac:spMkLst>
            <pc:docMk/>
            <pc:sldMk cId="3965322733" sldId="269"/>
            <ac:spMk id="6" creationId="{AD6CDA8C-CA81-231E-260C-CA5A623560D9}"/>
          </ac:spMkLst>
        </pc:spChg>
        <pc:spChg chg="add mod">
          <ac:chgData name="Luís Santos" userId="1bcb44e7-5d82-436c-b2eb-8036fed75eb8" providerId="ADAL" clId="{B3752A5F-44D3-BE4A-9877-E79E686559EC}" dt="2023-03-21T10:53:21.311" v="2884" actId="14100"/>
          <ac:spMkLst>
            <pc:docMk/>
            <pc:sldMk cId="3965322733" sldId="269"/>
            <ac:spMk id="7" creationId="{3DC2465B-F3DB-9F11-E8A2-B3FB37118E26}"/>
          </ac:spMkLst>
        </pc:spChg>
      </pc:sldChg>
      <pc:sldChg chg="modSp new del mod">
        <pc:chgData name="Luís Santos" userId="1bcb44e7-5d82-436c-b2eb-8036fed75eb8" providerId="ADAL" clId="{B3752A5F-44D3-BE4A-9877-E79E686559EC}" dt="2023-03-13T10:47:17.593" v="1182" actId="2696"/>
        <pc:sldMkLst>
          <pc:docMk/>
          <pc:sldMk cId="1295883887" sldId="270"/>
        </pc:sldMkLst>
        <pc:spChg chg="mod">
          <ac:chgData name="Luís Santos" userId="1bcb44e7-5d82-436c-b2eb-8036fed75eb8" providerId="ADAL" clId="{B3752A5F-44D3-BE4A-9877-E79E686559EC}" dt="2023-03-13T10:47:00.376" v="1180"/>
          <ac:spMkLst>
            <pc:docMk/>
            <pc:sldMk cId="1295883887" sldId="270"/>
            <ac:spMk id="2" creationId="{E8386C66-C09D-4116-4413-63DA1E4E9ECD}"/>
          </ac:spMkLst>
        </pc:spChg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2590494349" sldId="270"/>
        </pc:sldMkLst>
      </pc:sldChg>
      <pc:sldChg chg="addSp delSp modSp add mod modAnim">
        <pc:chgData name="Luís Santos" userId="1bcb44e7-5d82-436c-b2eb-8036fed75eb8" providerId="ADAL" clId="{B3752A5F-44D3-BE4A-9877-E79E686559EC}" dt="2023-03-13T10:57:16.109" v="1280"/>
        <pc:sldMkLst>
          <pc:docMk/>
          <pc:sldMk cId="2023367654" sldId="271"/>
        </pc:sldMkLst>
        <pc:spChg chg="mod">
          <ac:chgData name="Luís Santos" userId="1bcb44e7-5d82-436c-b2eb-8036fed75eb8" providerId="ADAL" clId="{B3752A5F-44D3-BE4A-9877-E79E686559EC}" dt="2023-03-13T10:56:43.254" v="1276" actId="164"/>
          <ac:spMkLst>
            <pc:docMk/>
            <pc:sldMk cId="2023367654" sldId="271"/>
            <ac:spMk id="25" creationId="{FD0A2765-1AEE-DB69-5C36-87AD2ECBF2ED}"/>
          </ac:spMkLst>
        </pc:spChg>
        <pc:spChg chg="mod">
          <ac:chgData name="Luís Santos" userId="1bcb44e7-5d82-436c-b2eb-8036fed75eb8" providerId="ADAL" clId="{B3752A5F-44D3-BE4A-9877-E79E686559EC}" dt="2023-03-13T10:56:43.254" v="1276" actId="164"/>
          <ac:spMkLst>
            <pc:docMk/>
            <pc:sldMk cId="2023367654" sldId="271"/>
            <ac:spMk id="26" creationId="{A19CAB1B-187F-8F7F-E07C-2637BF53135B}"/>
          </ac:spMkLst>
        </pc:spChg>
        <pc:spChg chg="mod">
          <ac:chgData name="Luís Santos" userId="1bcb44e7-5d82-436c-b2eb-8036fed75eb8" providerId="ADAL" clId="{B3752A5F-44D3-BE4A-9877-E79E686559EC}" dt="2023-03-13T10:56:43.254" v="1276" actId="164"/>
          <ac:spMkLst>
            <pc:docMk/>
            <pc:sldMk cId="2023367654" sldId="271"/>
            <ac:spMk id="27" creationId="{D3959A8D-A422-E1C6-5BCC-538C712C4324}"/>
          </ac:spMkLst>
        </pc:spChg>
        <pc:spChg chg="mod">
          <ac:chgData name="Luís Santos" userId="1bcb44e7-5d82-436c-b2eb-8036fed75eb8" providerId="ADAL" clId="{B3752A5F-44D3-BE4A-9877-E79E686559EC}" dt="2023-03-13T10:56:43.254" v="1276" actId="164"/>
          <ac:spMkLst>
            <pc:docMk/>
            <pc:sldMk cId="2023367654" sldId="271"/>
            <ac:spMk id="28" creationId="{7FCB60FC-01EE-F1E1-CD65-59CB43ABBF89}"/>
          </ac:spMkLst>
        </pc:spChg>
        <pc:spChg chg="mod">
          <ac:chgData name="Luís Santos" userId="1bcb44e7-5d82-436c-b2eb-8036fed75eb8" providerId="ADAL" clId="{B3752A5F-44D3-BE4A-9877-E79E686559EC}" dt="2023-03-13T10:56:43.254" v="1276" actId="164"/>
          <ac:spMkLst>
            <pc:docMk/>
            <pc:sldMk cId="2023367654" sldId="271"/>
            <ac:spMk id="29" creationId="{DAF3D660-3E5C-FFA0-733F-1F2299538D60}"/>
          </ac:spMkLst>
        </pc:spChg>
        <pc:spChg chg="mod">
          <ac:chgData name="Luís Santos" userId="1bcb44e7-5d82-436c-b2eb-8036fed75eb8" providerId="ADAL" clId="{B3752A5F-44D3-BE4A-9877-E79E686559EC}" dt="2023-03-13T10:56:43.254" v="1276" actId="164"/>
          <ac:spMkLst>
            <pc:docMk/>
            <pc:sldMk cId="2023367654" sldId="271"/>
            <ac:spMk id="30" creationId="{CF21B564-92B2-5D1C-8D15-2511996B1F30}"/>
          </ac:spMkLst>
        </pc:spChg>
        <pc:spChg chg="mod">
          <ac:chgData name="Luís Santos" userId="1bcb44e7-5d82-436c-b2eb-8036fed75eb8" providerId="ADAL" clId="{B3752A5F-44D3-BE4A-9877-E79E686559EC}" dt="2023-03-13T10:56:43.254" v="1276" actId="164"/>
          <ac:spMkLst>
            <pc:docMk/>
            <pc:sldMk cId="2023367654" sldId="271"/>
            <ac:spMk id="31" creationId="{E09ED6DC-B102-BFB5-D1CF-2910CE518A07}"/>
          </ac:spMkLst>
        </pc:spChg>
        <pc:spChg chg="mod">
          <ac:chgData name="Luís Santos" userId="1bcb44e7-5d82-436c-b2eb-8036fed75eb8" providerId="ADAL" clId="{B3752A5F-44D3-BE4A-9877-E79E686559EC}" dt="2023-03-13T10:57:00.162" v="1278" actId="1076"/>
          <ac:spMkLst>
            <pc:docMk/>
            <pc:sldMk cId="2023367654" sldId="271"/>
            <ac:spMk id="32" creationId="{B4C4DB8F-C5D8-93AA-E40A-9F5E73D8F364}"/>
          </ac:spMkLst>
        </pc:spChg>
        <pc:spChg chg="del">
          <ac:chgData name="Luís Santos" userId="1bcb44e7-5d82-436c-b2eb-8036fed75eb8" providerId="ADAL" clId="{B3752A5F-44D3-BE4A-9877-E79E686559EC}" dt="2023-03-13T10:50:45.629" v="1210" actId="478"/>
          <ac:spMkLst>
            <pc:docMk/>
            <pc:sldMk cId="2023367654" sldId="271"/>
            <ac:spMk id="33" creationId="{BDE0C764-B5C0-2EE3-A138-82F9E83757D6}"/>
          </ac:spMkLst>
        </pc:spChg>
        <pc:spChg chg="del">
          <ac:chgData name="Luís Santos" userId="1bcb44e7-5d82-436c-b2eb-8036fed75eb8" providerId="ADAL" clId="{B3752A5F-44D3-BE4A-9877-E79E686559EC}" dt="2023-03-13T10:50:52.169" v="1211" actId="478"/>
          <ac:spMkLst>
            <pc:docMk/>
            <pc:sldMk cId="2023367654" sldId="271"/>
            <ac:spMk id="34" creationId="{4D39B82E-45BA-E9D6-B3EB-A2B9B72962C3}"/>
          </ac:spMkLst>
        </pc:spChg>
        <pc:spChg chg="del">
          <ac:chgData name="Luís Santos" userId="1bcb44e7-5d82-436c-b2eb-8036fed75eb8" providerId="ADAL" clId="{B3752A5F-44D3-BE4A-9877-E79E686559EC}" dt="2023-03-13T10:50:52.169" v="1211" actId="478"/>
          <ac:spMkLst>
            <pc:docMk/>
            <pc:sldMk cId="2023367654" sldId="271"/>
            <ac:spMk id="35" creationId="{1822316E-C925-3398-72D6-C54D48113AF3}"/>
          </ac:spMkLst>
        </pc:spChg>
        <pc:spChg chg="del">
          <ac:chgData name="Luís Santos" userId="1bcb44e7-5d82-436c-b2eb-8036fed75eb8" providerId="ADAL" clId="{B3752A5F-44D3-BE4A-9877-E79E686559EC}" dt="2023-03-13T10:50:52.169" v="1211" actId="478"/>
          <ac:spMkLst>
            <pc:docMk/>
            <pc:sldMk cId="2023367654" sldId="271"/>
            <ac:spMk id="36" creationId="{DF745DFC-7925-0F4C-0D30-743FA68633DF}"/>
          </ac:spMkLst>
        </pc:spChg>
        <pc:spChg chg="del">
          <ac:chgData name="Luís Santos" userId="1bcb44e7-5d82-436c-b2eb-8036fed75eb8" providerId="ADAL" clId="{B3752A5F-44D3-BE4A-9877-E79E686559EC}" dt="2023-03-13T10:50:52.169" v="1211" actId="478"/>
          <ac:spMkLst>
            <pc:docMk/>
            <pc:sldMk cId="2023367654" sldId="271"/>
            <ac:spMk id="37" creationId="{25F20C5E-12AF-84E3-208A-863807D05363}"/>
          </ac:spMkLst>
        </pc:spChg>
        <pc:spChg chg="add mod">
          <ac:chgData name="Luís Santos" userId="1bcb44e7-5d82-436c-b2eb-8036fed75eb8" providerId="ADAL" clId="{B3752A5F-44D3-BE4A-9877-E79E686559EC}" dt="2023-03-13T10:57:08.134" v="1279" actId="1076"/>
          <ac:spMkLst>
            <pc:docMk/>
            <pc:sldMk cId="2023367654" sldId="271"/>
            <ac:spMk id="38" creationId="{011EFAF6-E7AB-5639-7E38-921A5929C957}"/>
          </ac:spMkLst>
        </pc:spChg>
        <pc:grpChg chg="mod">
          <ac:chgData name="Luís Santos" userId="1bcb44e7-5d82-436c-b2eb-8036fed75eb8" providerId="ADAL" clId="{B3752A5F-44D3-BE4A-9877-E79E686559EC}" dt="2023-03-13T10:56:43.254" v="1276" actId="164"/>
          <ac:grpSpMkLst>
            <pc:docMk/>
            <pc:sldMk cId="2023367654" sldId="271"/>
            <ac:grpSpMk id="5" creationId="{75772A83-E448-C2D2-18F0-211D133AA2DD}"/>
          </ac:grpSpMkLst>
        </pc:grpChg>
        <pc:grpChg chg="add mod">
          <ac:chgData name="Luís Santos" userId="1bcb44e7-5d82-436c-b2eb-8036fed75eb8" providerId="ADAL" clId="{B3752A5F-44D3-BE4A-9877-E79E686559EC}" dt="2023-03-13T10:56:49.796" v="1277" actId="1076"/>
          <ac:grpSpMkLst>
            <pc:docMk/>
            <pc:sldMk cId="2023367654" sldId="271"/>
            <ac:grpSpMk id="39" creationId="{ADC95F83-2ADA-5DAF-5CF1-FFECC7BE2644}"/>
          </ac:grpSpMkLst>
        </pc:grpChg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3315958848" sldId="271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1193399945" sldId="272"/>
        </pc:sldMkLst>
      </pc:sldChg>
      <pc:sldChg chg="addSp delSp modSp add mod modAnim">
        <pc:chgData name="Luís Santos" userId="1bcb44e7-5d82-436c-b2eb-8036fed75eb8" providerId="ADAL" clId="{B3752A5F-44D3-BE4A-9877-E79E686559EC}" dt="2023-03-21T11:07:10.072" v="2988"/>
        <pc:sldMkLst>
          <pc:docMk/>
          <pc:sldMk cId="3216162170" sldId="272"/>
        </pc:sldMkLst>
        <pc:spChg chg="add mod">
          <ac:chgData name="Luís Santos" userId="1bcb44e7-5d82-436c-b2eb-8036fed75eb8" providerId="ADAL" clId="{B3752A5F-44D3-BE4A-9877-E79E686559EC}" dt="2023-03-21T11:05:36.672" v="2973"/>
          <ac:spMkLst>
            <pc:docMk/>
            <pc:sldMk cId="3216162170" sldId="272"/>
            <ac:spMk id="5" creationId="{22E16B33-7BE5-A583-D5F9-8A3DC439700A}"/>
          </ac:spMkLst>
        </pc:spChg>
        <pc:spChg chg="del">
          <ac:chgData name="Luís Santos" userId="1bcb44e7-5d82-436c-b2eb-8036fed75eb8" providerId="ADAL" clId="{B3752A5F-44D3-BE4A-9877-E79E686559EC}" dt="2023-03-13T11:02:35.691" v="1313" actId="478"/>
          <ac:spMkLst>
            <pc:docMk/>
            <pc:sldMk cId="3216162170" sldId="272"/>
            <ac:spMk id="5" creationId="{879D1E22-6063-EFB2-8B13-1CF9D3032FAA}"/>
          </ac:spMkLst>
        </pc:spChg>
        <pc:spChg chg="mod">
          <ac:chgData name="Luís Santos" userId="1bcb44e7-5d82-436c-b2eb-8036fed75eb8" providerId="ADAL" clId="{B3752A5F-44D3-BE4A-9877-E79E686559EC}" dt="2023-03-13T11:06:15.981" v="1345" actId="20577"/>
          <ac:spMkLst>
            <pc:docMk/>
            <pc:sldMk cId="3216162170" sldId="272"/>
            <ac:spMk id="6" creationId="{5BE1BA11-5701-A257-50EC-E3890944668C}"/>
          </ac:spMkLst>
        </pc:spChg>
        <pc:spChg chg="mod">
          <ac:chgData name="Luís Santos" userId="1bcb44e7-5d82-436c-b2eb-8036fed75eb8" providerId="ADAL" clId="{B3752A5F-44D3-BE4A-9877-E79E686559EC}" dt="2023-03-13T11:07:53.269" v="1352"/>
          <ac:spMkLst>
            <pc:docMk/>
            <pc:sldMk cId="3216162170" sldId="272"/>
            <ac:spMk id="7" creationId="{D75662AE-6CC1-ED67-238E-9E533591DD9B}"/>
          </ac:spMkLst>
        </pc:spChg>
        <pc:spChg chg="del">
          <ac:chgData name="Luís Santos" userId="1bcb44e7-5d82-436c-b2eb-8036fed75eb8" providerId="ADAL" clId="{B3752A5F-44D3-BE4A-9877-E79E686559EC}" dt="2023-03-13T11:25:11.622" v="1353" actId="478"/>
          <ac:spMkLst>
            <pc:docMk/>
            <pc:sldMk cId="3216162170" sldId="272"/>
            <ac:spMk id="8" creationId="{84C009EA-F03A-AFD2-0D18-B59D24D40401}"/>
          </ac:spMkLst>
        </pc:spChg>
        <pc:spChg chg="add mod">
          <ac:chgData name="Luís Santos" userId="1bcb44e7-5d82-436c-b2eb-8036fed75eb8" providerId="ADAL" clId="{B3752A5F-44D3-BE4A-9877-E79E686559EC}" dt="2023-03-21T11:06:02.685" v="2975" actId="1076"/>
          <ac:spMkLst>
            <pc:docMk/>
            <pc:sldMk cId="3216162170" sldId="272"/>
            <ac:spMk id="8" creationId="{89A403C0-D8F0-C587-C612-67EB2B0B6192}"/>
          </ac:spMkLst>
        </pc:spChg>
        <pc:spChg chg="add mod">
          <ac:chgData name="Luís Santos" userId="1bcb44e7-5d82-436c-b2eb-8036fed75eb8" providerId="ADAL" clId="{B3752A5F-44D3-BE4A-9877-E79E686559EC}" dt="2023-03-21T11:06:57.467" v="2984" actId="1076"/>
          <ac:spMkLst>
            <pc:docMk/>
            <pc:sldMk cId="3216162170" sldId="272"/>
            <ac:spMk id="9" creationId="{00A3D8CD-B06D-9BBB-6BD4-BD3B8761054D}"/>
          </ac:spMkLst>
        </pc:spChg>
        <pc:spChg chg="add del mod">
          <ac:chgData name="Luís Santos" userId="1bcb44e7-5d82-436c-b2eb-8036fed75eb8" providerId="ADAL" clId="{B3752A5F-44D3-BE4A-9877-E79E686559EC}" dt="2023-03-13T11:02:47.648" v="1316" actId="478"/>
          <ac:spMkLst>
            <pc:docMk/>
            <pc:sldMk cId="3216162170" sldId="272"/>
            <ac:spMk id="9" creationId="{F9501D77-D3B7-1714-C3D3-126A94EA8AFE}"/>
          </ac:spMkLst>
        </pc:spChg>
        <pc:spChg chg="add mod">
          <ac:chgData name="Luís Santos" userId="1bcb44e7-5d82-436c-b2eb-8036fed75eb8" providerId="ADAL" clId="{B3752A5F-44D3-BE4A-9877-E79E686559EC}" dt="2023-03-13T11:05:15.566" v="1339" actId="20577"/>
          <ac:spMkLst>
            <pc:docMk/>
            <pc:sldMk cId="3216162170" sldId="272"/>
            <ac:spMk id="10" creationId="{F2DB399B-0D01-6565-0BF6-C9A7B6B2D6EB}"/>
          </ac:spMkLst>
        </pc:spChg>
        <pc:spChg chg="add mod">
          <ac:chgData name="Luís Santos" userId="1bcb44e7-5d82-436c-b2eb-8036fed75eb8" providerId="ADAL" clId="{B3752A5F-44D3-BE4A-9877-E79E686559EC}" dt="2023-03-13T11:05:51.704" v="1344" actId="20577"/>
          <ac:spMkLst>
            <pc:docMk/>
            <pc:sldMk cId="3216162170" sldId="272"/>
            <ac:spMk id="11" creationId="{944BE0C0-1BA2-948D-C182-218379ABBEF8}"/>
          </ac:spMkLst>
        </pc:spChg>
        <pc:spChg chg="add mod">
          <ac:chgData name="Luís Santos" userId="1bcb44e7-5d82-436c-b2eb-8036fed75eb8" providerId="ADAL" clId="{B3752A5F-44D3-BE4A-9877-E79E686559EC}" dt="2023-03-13T11:27:15.126" v="1371" actId="20577"/>
          <ac:spMkLst>
            <pc:docMk/>
            <pc:sldMk cId="3216162170" sldId="272"/>
            <ac:spMk id="12" creationId="{878E8AB8-5CAB-5451-FD67-9423A25258D6}"/>
          </ac:spMkLst>
        </pc:spChg>
        <pc:spChg chg="add mod">
          <ac:chgData name="Luís Santos" userId="1bcb44e7-5d82-436c-b2eb-8036fed75eb8" providerId="ADAL" clId="{B3752A5F-44D3-BE4A-9877-E79E686559EC}" dt="2023-03-13T11:27:06.695" v="1367" actId="20577"/>
          <ac:spMkLst>
            <pc:docMk/>
            <pc:sldMk cId="3216162170" sldId="272"/>
            <ac:spMk id="13" creationId="{2C4E7328-0A7D-DD24-0A1B-2D58979B1871}"/>
          </ac:spMkLst>
        </pc:spChg>
        <pc:spChg chg="add mod">
          <ac:chgData name="Luís Santos" userId="1bcb44e7-5d82-436c-b2eb-8036fed75eb8" providerId="ADAL" clId="{B3752A5F-44D3-BE4A-9877-E79E686559EC}" dt="2023-03-21T11:06:57.467" v="2984" actId="1076"/>
          <ac:spMkLst>
            <pc:docMk/>
            <pc:sldMk cId="3216162170" sldId="272"/>
            <ac:spMk id="14" creationId="{9D71AB91-54DC-619E-27A0-AD9344B05A36}"/>
          </ac:spMkLst>
        </pc:spChg>
        <pc:spChg chg="add mod">
          <ac:chgData name="Luís Santos" userId="1bcb44e7-5d82-436c-b2eb-8036fed75eb8" providerId="ADAL" clId="{B3752A5F-44D3-BE4A-9877-E79E686559EC}" dt="2023-03-21T11:06:57.467" v="2984" actId="1076"/>
          <ac:spMkLst>
            <pc:docMk/>
            <pc:sldMk cId="3216162170" sldId="272"/>
            <ac:spMk id="15" creationId="{4B669150-504C-3C72-32E8-D9B747010BFA}"/>
          </ac:spMkLst>
        </pc:spChg>
        <pc:cxnChg chg="add mod">
          <ac:chgData name="Luís Santos" userId="1bcb44e7-5d82-436c-b2eb-8036fed75eb8" providerId="ADAL" clId="{B3752A5F-44D3-BE4A-9877-E79E686559EC}" dt="2023-03-21T11:05:36.672" v="2973"/>
          <ac:cxnSpMkLst>
            <pc:docMk/>
            <pc:sldMk cId="3216162170" sldId="272"/>
            <ac:cxnSpMk id="3" creationId="{6D88E5F5-7AE6-DCAD-9871-7DAA6E30EFCA}"/>
          </ac:cxnSpMkLst>
        </pc:cxnChg>
      </pc:sldChg>
      <pc:sldChg chg="addSp delSp modSp new mod modAnim">
        <pc:chgData name="Luís Santos" userId="1bcb44e7-5d82-436c-b2eb-8036fed75eb8" providerId="ADAL" clId="{B3752A5F-44D3-BE4A-9877-E79E686559EC}" dt="2023-03-13T11:39:19.422" v="1473"/>
        <pc:sldMkLst>
          <pc:docMk/>
          <pc:sldMk cId="2939623226" sldId="273"/>
        </pc:sldMkLst>
        <pc:spChg chg="mod">
          <ac:chgData name="Luís Santos" userId="1bcb44e7-5d82-436c-b2eb-8036fed75eb8" providerId="ADAL" clId="{B3752A5F-44D3-BE4A-9877-E79E686559EC}" dt="2023-03-13T11:28:26.920" v="1377"/>
          <ac:spMkLst>
            <pc:docMk/>
            <pc:sldMk cId="2939623226" sldId="273"/>
            <ac:spMk id="2" creationId="{9AE7DCC3-1A94-3EC4-84C6-C8A9C8FD8930}"/>
          </ac:spMkLst>
        </pc:spChg>
        <pc:spChg chg="mod">
          <ac:chgData name="Luís Santos" userId="1bcb44e7-5d82-436c-b2eb-8036fed75eb8" providerId="ADAL" clId="{B3752A5F-44D3-BE4A-9877-E79E686559EC}" dt="2023-03-13T11:28:47.095" v="1413" actId="1076"/>
          <ac:spMkLst>
            <pc:docMk/>
            <pc:sldMk cId="2939623226" sldId="273"/>
            <ac:spMk id="3" creationId="{6191654A-FB28-149E-742C-B8456E5B588D}"/>
          </ac:spMkLst>
        </pc:spChg>
        <pc:spChg chg="add mod">
          <ac:chgData name="Luís Santos" userId="1bcb44e7-5d82-436c-b2eb-8036fed75eb8" providerId="ADAL" clId="{B3752A5F-44D3-BE4A-9877-E79E686559EC}" dt="2023-03-13T11:29:08.566" v="1416" actId="20577"/>
          <ac:spMkLst>
            <pc:docMk/>
            <pc:sldMk cId="2939623226" sldId="273"/>
            <ac:spMk id="5" creationId="{50741ECA-7C8D-0AC0-0E1A-FB6C09E10150}"/>
          </ac:spMkLst>
        </pc:spChg>
        <pc:spChg chg="add mod">
          <ac:chgData name="Luís Santos" userId="1bcb44e7-5d82-436c-b2eb-8036fed75eb8" providerId="ADAL" clId="{B3752A5F-44D3-BE4A-9877-E79E686559EC}" dt="2023-03-13T11:31:59.539" v="1431"/>
          <ac:spMkLst>
            <pc:docMk/>
            <pc:sldMk cId="2939623226" sldId="273"/>
            <ac:spMk id="6" creationId="{E6DE16B7-C350-0D6D-4AA6-9251508E7DAA}"/>
          </ac:spMkLst>
        </pc:spChg>
        <pc:spChg chg="add del mod">
          <ac:chgData name="Luís Santos" userId="1bcb44e7-5d82-436c-b2eb-8036fed75eb8" providerId="ADAL" clId="{B3752A5F-44D3-BE4A-9877-E79E686559EC}" dt="2023-03-13T11:32:08.697" v="1432" actId="478"/>
          <ac:spMkLst>
            <pc:docMk/>
            <pc:sldMk cId="2939623226" sldId="273"/>
            <ac:spMk id="7" creationId="{E0DFD900-4AA0-84B8-F17B-7BD6A31DC357}"/>
          </ac:spMkLst>
        </pc:spChg>
        <pc:spChg chg="add mod">
          <ac:chgData name="Luís Santos" userId="1bcb44e7-5d82-436c-b2eb-8036fed75eb8" providerId="ADAL" clId="{B3752A5F-44D3-BE4A-9877-E79E686559EC}" dt="2023-03-13T11:32:49.723" v="1437" actId="20577"/>
          <ac:spMkLst>
            <pc:docMk/>
            <pc:sldMk cId="2939623226" sldId="273"/>
            <ac:spMk id="8" creationId="{125E1C77-A3EE-C29C-0517-AAF1026CB572}"/>
          </ac:spMkLst>
        </pc:spChg>
        <pc:spChg chg="add mod">
          <ac:chgData name="Luís Santos" userId="1bcb44e7-5d82-436c-b2eb-8036fed75eb8" providerId="ADAL" clId="{B3752A5F-44D3-BE4A-9877-E79E686559EC}" dt="2023-03-13T11:37:59.639" v="1459" actId="20577"/>
          <ac:spMkLst>
            <pc:docMk/>
            <pc:sldMk cId="2939623226" sldId="273"/>
            <ac:spMk id="9" creationId="{31E15CC0-7584-4606-F555-EE3ACD6F169B}"/>
          </ac:spMkLst>
        </pc:spChg>
        <pc:spChg chg="add mod">
          <ac:chgData name="Luís Santos" userId="1bcb44e7-5d82-436c-b2eb-8036fed75eb8" providerId="ADAL" clId="{B3752A5F-44D3-BE4A-9877-E79E686559EC}" dt="2023-03-13T11:38:45.921" v="1468" actId="20577"/>
          <ac:spMkLst>
            <pc:docMk/>
            <pc:sldMk cId="2939623226" sldId="273"/>
            <ac:spMk id="10" creationId="{15D4D64B-4990-F924-450E-10CDE3C56CBA}"/>
          </ac:spMkLst>
        </pc:spChg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1762794374" sldId="274"/>
        </pc:sldMkLst>
      </pc:sldChg>
      <pc:sldChg chg="addSp delSp modSp add mod delAnim modAnim">
        <pc:chgData name="Luís Santos" userId="1bcb44e7-5d82-436c-b2eb-8036fed75eb8" providerId="ADAL" clId="{B3752A5F-44D3-BE4A-9877-E79E686559EC}" dt="2023-03-13T11:50:14.847" v="1580"/>
        <pc:sldMkLst>
          <pc:docMk/>
          <pc:sldMk cId="3248955476" sldId="274"/>
        </pc:sldMkLst>
        <pc:spChg chg="del">
          <ac:chgData name="Luís Santos" userId="1bcb44e7-5d82-436c-b2eb-8036fed75eb8" providerId="ADAL" clId="{B3752A5F-44D3-BE4A-9877-E79E686559EC}" dt="2023-03-13T11:43:35.285" v="1477" actId="478"/>
          <ac:spMkLst>
            <pc:docMk/>
            <pc:sldMk cId="3248955476" sldId="274"/>
            <ac:spMk id="3" creationId="{6191654A-FB28-149E-742C-B8456E5B588D}"/>
          </ac:spMkLst>
        </pc:spChg>
        <pc:spChg chg="del">
          <ac:chgData name="Luís Santos" userId="1bcb44e7-5d82-436c-b2eb-8036fed75eb8" providerId="ADAL" clId="{B3752A5F-44D3-BE4A-9877-E79E686559EC}" dt="2023-03-13T11:43:43.862" v="1479" actId="478"/>
          <ac:spMkLst>
            <pc:docMk/>
            <pc:sldMk cId="3248955476" sldId="274"/>
            <ac:spMk id="5" creationId="{50741ECA-7C8D-0AC0-0E1A-FB6C09E10150}"/>
          </ac:spMkLst>
        </pc:spChg>
        <pc:spChg chg="mod">
          <ac:chgData name="Luís Santos" userId="1bcb44e7-5d82-436c-b2eb-8036fed75eb8" providerId="ADAL" clId="{B3752A5F-44D3-BE4A-9877-E79E686559EC}" dt="2023-03-13T11:46:33.827" v="1504" actId="1076"/>
          <ac:spMkLst>
            <pc:docMk/>
            <pc:sldMk cId="3248955476" sldId="274"/>
            <ac:spMk id="6" creationId="{E6DE16B7-C350-0D6D-4AA6-9251508E7DAA}"/>
          </ac:spMkLst>
        </pc:spChg>
        <pc:spChg chg="add mod">
          <ac:chgData name="Luís Santos" userId="1bcb44e7-5d82-436c-b2eb-8036fed75eb8" providerId="ADAL" clId="{B3752A5F-44D3-BE4A-9877-E79E686559EC}" dt="2023-03-13T11:43:29.673" v="1476" actId="1076"/>
          <ac:spMkLst>
            <pc:docMk/>
            <pc:sldMk cId="3248955476" sldId="274"/>
            <ac:spMk id="7" creationId="{27F00ED2-9D3D-B116-D6D4-AA8A3E22C99F}"/>
          </ac:spMkLst>
        </pc:spChg>
        <pc:spChg chg="del">
          <ac:chgData name="Luís Santos" userId="1bcb44e7-5d82-436c-b2eb-8036fed75eb8" providerId="ADAL" clId="{B3752A5F-44D3-BE4A-9877-E79E686559EC}" dt="2023-03-13T11:46:25.087" v="1503" actId="478"/>
          <ac:spMkLst>
            <pc:docMk/>
            <pc:sldMk cId="3248955476" sldId="274"/>
            <ac:spMk id="8" creationId="{125E1C77-A3EE-C29C-0517-AAF1026CB572}"/>
          </ac:spMkLst>
        </pc:spChg>
        <pc:spChg chg="mod">
          <ac:chgData name="Luís Santos" userId="1bcb44e7-5d82-436c-b2eb-8036fed75eb8" providerId="ADAL" clId="{B3752A5F-44D3-BE4A-9877-E79E686559EC}" dt="2023-03-13T11:49:12.776" v="1554" actId="1076"/>
          <ac:spMkLst>
            <pc:docMk/>
            <pc:sldMk cId="3248955476" sldId="274"/>
            <ac:spMk id="9" creationId="{31E15CC0-7584-4606-F555-EE3ACD6F169B}"/>
          </ac:spMkLst>
        </pc:spChg>
        <pc:spChg chg="del">
          <ac:chgData name="Luís Santos" userId="1bcb44e7-5d82-436c-b2eb-8036fed75eb8" providerId="ADAL" clId="{B3752A5F-44D3-BE4A-9877-E79E686559EC}" dt="2023-03-13T11:48:45.037" v="1546" actId="478"/>
          <ac:spMkLst>
            <pc:docMk/>
            <pc:sldMk cId="3248955476" sldId="274"/>
            <ac:spMk id="10" creationId="{15D4D64B-4990-F924-450E-10CDE3C56CBA}"/>
          </ac:spMkLst>
        </pc:spChg>
        <pc:spChg chg="add del mod">
          <ac:chgData name="Luís Santos" userId="1bcb44e7-5d82-436c-b2eb-8036fed75eb8" providerId="ADAL" clId="{B3752A5F-44D3-BE4A-9877-E79E686559EC}" dt="2023-03-13T11:43:40.181" v="1478" actId="478"/>
          <ac:spMkLst>
            <pc:docMk/>
            <pc:sldMk cId="3248955476" sldId="274"/>
            <ac:spMk id="12" creationId="{F5D02FF9-06E7-87A4-52E3-C3B54A90425C}"/>
          </ac:spMkLst>
        </pc:spChg>
        <pc:spChg chg="add mod">
          <ac:chgData name="Luís Santos" userId="1bcb44e7-5d82-436c-b2eb-8036fed75eb8" providerId="ADAL" clId="{B3752A5F-44D3-BE4A-9877-E79E686559EC}" dt="2023-03-13T11:48:33.563" v="1545" actId="20577"/>
          <ac:spMkLst>
            <pc:docMk/>
            <pc:sldMk cId="3248955476" sldId="274"/>
            <ac:spMk id="13" creationId="{D25F4381-D11D-7F0A-7109-BF9A41C40BA8}"/>
          </ac:spMkLst>
        </pc:spChg>
        <pc:spChg chg="add mod">
          <ac:chgData name="Luís Santos" userId="1bcb44e7-5d82-436c-b2eb-8036fed75eb8" providerId="ADAL" clId="{B3752A5F-44D3-BE4A-9877-E79E686559EC}" dt="2023-03-13T11:49:32.141" v="1556" actId="1076"/>
          <ac:spMkLst>
            <pc:docMk/>
            <pc:sldMk cId="3248955476" sldId="274"/>
            <ac:spMk id="14" creationId="{CD25D544-010F-3119-3924-7DF21FCA5EA6}"/>
          </ac:spMkLst>
        </pc:spChg>
        <pc:spChg chg="mod">
          <ac:chgData name="Luís Santos" userId="1bcb44e7-5d82-436c-b2eb-8036fed75eb8" providerId="ADAL" clId="{B3752A5F-44D3-BE4A-9877-E79E686559EC}" dt="2023-03-13T11:49:50.606" v="1557"/>
          <ac:spMkLst>
            <pc:docMk/>
            <pc:sldMk cId="3248955476" sldId="274"/>
            <ac:spMk id="17" creationId="{FAF84974-B43A-4131-A905-1D0670828620}"/>
          </ac:spMkLst>
        </pc:spChg>
        <pc:spChg chg="mod">
          <ac:chgData name="Luís Santos" userId="1bcb44e7-5d82-436c-b2eb-8036fed75eb8" providerId="ADAL" clId="{B3752A5F-44D3-BE4A-9877-E79E686559EC}" dt="2023-03-13T11:49:50.606" v="1557"/>
          <ac:spMkLst>
            <pc:docMk/>
            <pc:sldMk cId="3248955476" sldId="274"/>
            <ac:spMk id="18" creationId="{1F5E49C6-9698-BA51-7811-C7B8B860864B}"/>
          </ac:spMkLst>
        </pc:spChg>
        <pc:spChg chg="mod">
          <ac:chgData name="Luís Santos" userId="1bcb44e7-5d82-436c-b2eb-8036fed75eb8" providerId="ADAL" clId="{B3752A5F-44D3-BE4A-9877-E79E686559EC}" dt="2023-03-13T11:49:50.606" v="1557"/>
          <ac:spMkLst>
            <pc:docMk/>
            <pc:sldMk cId="3248955476" sldId="274"/>
            <ac:spMk id="19" creationId="{78A50B78-1A7D-8C99-CFD4-6B127FC88B7A}"/>
          </ac:spMkLst>
        </pc:spChg>
        <pc:spChg chg="mod">
          <ac:chgData name="Luís Santos" userId="1bcb44e7-5d82-436c-b2eb-8036fed75eb8" providerId="ADAL" clId="{B3752A5F-44D3-BE4A-9877-E79E686559EC}" dt="2023-03-13T11:49:50.606" v="1557"/>
          <ac:spMkLst>
            <pc:docMk/>
            <pc:sldMk cId="3248955476" sldId="274"/>
            <ac:spMk id="20" creationId="{76C9BACD-1901-17EF-79CC-3CBB9F15696E}"/>
          </ac:spMkLst>
        </pc:spChg>
        <pc:spChg chg="mod">
          <ac:chgData name="Luís Santos" userId="1bcb44e7-5d82-436c-b2eb-8036fed75eb8" providerId="ADAL" clId="{B3752A5F-44D3-BE4A-9877-E79E686559EC}" dt="2023-03-13T11:49:50.606" v="1557"/>
          <ac:spMkLst>
            <pc:docMk/>
            <pc:sldMk cId="3248955476" sldId="274"/>
            <ac:spMk id="21" creationId="{17CED229-C1C5-E323-ED58-9D0B564FB019}"/>
          </ac:spMkLst>
        </pc:spChg>
        <pc:spChg chg="mod">
          <ac:chgData name="Luís Santos" userId="1bcb44e7-5d82-436c-b2eb-8036fed75eb8" providerId="ADAL" clId="{B3752A5F-44D3-BE4A-9877-E79E686559EC}" dt="2023-03-13T11:49:50.606" v="1557"/>
          <ac:spMkLst>
            <pc:docMk/>
            <pc:sldMk cId="3248955476" sldId="274"/>
            <ac:spMk id="22" creationId="{C62D9E5D-EEC6-9FB7-B40C-01231094F52C}"/>
          </ac:spMkLst>
        </pc:spChg>
        <pc:spChg chg="mod">
          <ac:chgData name="Luís Santos" userId="1bcb44e7-5d82-436c-b2eb-8036fed75eb8" providerId="ADAL" clId="{B3752A5F-44D3-BE4A-9877-E79E686559EC}" dt="2023-03-13T11:49:50.606" v="1557"/>
          <ac:spMkLst>
            <pc:docMk/>
            <pc:sldMk cId="3248955476" sldId="274"/>
            <ac:spMk id="23" creationId="{F7C796DD-8A41-DB82-6A45-02CFF481614B}"/>
          </ac:spMkLst>
        </pc:spChg>
        <pc:spChg chg="mod">
          <ac:chgData name="Luís Santos" userId="1bcb44e7-5d82-436c-b2eb-8036fed75eb8" providerId="ADAL" clId="{B3752A5F-44D3-BE4A-9877-E79E686559EC}" dt="2023-03-13T11:49:50.606" v="1557"/>
          <ac:spMkLst>
            <pc:docMk/>
            <pc:sldMk cId="3248955476" sldId="274"/>
            <ac:spMk id="25" creationId="{04BC4409-76AA-0588-3035-7AB6F26B63AC}"/>
          </ac:spMkLst>
        </pc:spChg>
        <pc:spChg chg="mod">
          <ac:chgData name="Luís Santos" userId="1bcb44e7-5d82-436c-b2eb-8036fed75eb8" providerId="ADAL" clId="{B3752A5F-44D3-BE4A-9877-E79E686559EC}" dt="2023-03-13T11:49:50.606" v="1557"/>
          <ac:spMkLst>
            <pc:docMk/>
            <pc:sldMk cId="3248955476" sldId="274"/>
            <ac:spMk id="30" creationId="{127A0504-08B9-4A58-3771-19F3233BC469}"/>
          </ac:spMkLst>
        </pc:spChg>
        <pc:spChg chg="mod">
          <ac:chgData name="Luís Santos" userId="1bcb44e7-5d82-436c-b2eb-8036fed75eb8" providerId="ADAL" clId="{B3752A5F-44D3-BE4A-9877-E79E686559EC}" dt="2023-03-13T11:49:50.606" v="1557"/>
          <ac:spMkLst>
            <pc:docMk/>
            <pc:sldMk cId="3248955476" sldId="274"/>
            <ac:spMk id="33" creationId="{C26E2414-6648-B8B2-B319-B3A743B010A9}"/>
          </ac:spMkLst>
        </pc:spChg>
        <pc:spChg chg="mod">
          <ac:chgData name="Luís Santos" userId="1bcb44e7-5d82-436c-b2eb-8036fed75eb8" providerId="ADAL" clId="{B3752A5F-44D3-BE4A-9877-E79E686559EC}" dt="2023-03-13T11:49:50.606" v="1557"/>
          <ac:spMkLst>
            <pc:docMk/>
            <pc:sldMk cId="3248955476" sldId="274"/>
            <ac:spMk id="36" creationId="{7D156D89-6815-2824-57ED-B91B1889D451}"/>
          </ac:spMkLst>
        </pc:spChg>
        <pc:spChg chg="mod">
          <ac:chgData name="Luís Santos" userId="1bcb44e7-5d82-436c-b2eb-8036fed75eb8" providerId="ADAL" clId="{B3752A5F-44D3-BE4A-9877-E79E686559EC}" dt="2023-03-13T11:49:50.606" v="1557"/>
          <ac:spMkLst>
            <pc:docMk/>
            <pc:sldMk cId="3248955476" sldId="274"/>
            <ac:spMk id="37" creationId="{E640CAF8-F3E9-678B-BD53-E14E28CA9F04}"/>
          </ac:spMkLst>
        </pc:spChg>
        <pc:spChg chg="mod">
          <ac:chgData name="Luís Santos" userId="1bcb44e7-5d82-436c-b2eb-8036fed75eb8" providerId="ADAL" clId="{B3752A5F-44D3-BE4A-9877-E79E686559EC}" dt="2023-03-13T11:49:50.606" v="1557"/>
          <ac:spMkLst>
            <pc:docMk/>
            <pc:sldMk cId="3248955476" sldId="274"/>
            <ac:spMk id="38" creationId="{6E708C32-662C-69E0-4681-FDCEE5897C8F}"/>
          </ac:spMkLst>
        </pc:spChg>
        <pc:spChg chg="mod">
          <ac:chgData name="Luís Santos" userId="1bcb44e7-5d82-436c-b2eb-8036fed75eb8" providerId="ADAL" clId="{B3752A5F-44D3-BE4A-9877-E79E686559EC}" dt="2023-03-13T11:49:50.606" v="1557"/>
          <ac:spMkLst>
            <pc:docMk/>
            <pc:sldMk cId="3248955476" sldId="274"/>
            <ac:spMk id="39" creationId="{54937C64-7C85-5CFE-B433-CA43B6565381}"/>
          </ac:spMkLst>
        </pc:spChg>
        <pc:grpChg chg="add mod">
          <ac:chgData name="Luís Santos" userId="1bcb44e7-5d82-436c-b2eb-8036fed75eb8" providerId="ADAL" clId="{B3752A5F-44D3-BE4A-9877-E79E686559EC}" dt="2023-03-13T11:49:56.082" v="1577" actId="1036"/>
          <ac:grpSpMkLst>
            <pc:docMk/>
            <pc:sldMk cId="3248955476" sldId="274"/>
            <ac:grpSpMk id="15" creationId="{45FEDBE0-94F7-48A8-5B95-FD4157289095}"/>
          </ac:grpSpMkLst>
        </pc:grpChg>
        <pc:grpChg chg="mod">
          <ac:chgData name="Luís Santos" userId="1bcb44e7-5d82-436c-b2eb-8036fed75eb8" providerId="ADAL" clId="{B3752A5F-44D3-BE4A-9877-E79E686559EC}" dt="2023-03-13T11:49:50.606" v="1557"/>
          <ac:grpSpMkLst>
            <pc:docMk/>
            <pc:sldMk cId="3248955476" sldId="274"/>
            <ac:grpSpMk id="16" creationId="{71DF6780-BAEB-128A-FED0-50B4E58B27CE}"/>
          </ac:grpSpMkLst>
        </pc:grpChg>
        <pc:grpChg chg="mod">
          <ac:chgData name="Luís Santos" userId="1bcb44e7-5d82-436c-b2eb-8036fed75eb8" providerId="ADAL" clId="{B3752A5F-44D3-BE4A-9877-E79E686559EC}" dt="2023-03-13T11:49:50.606" v="1557"/>
          <ac:grpSpMkLst>
            <pc:docMk/>
            <pc:sldMk cId="3248955476" sldId="274"/>
            <ac:grpSpMk id="24" creationId="{4318FB35-FA2F-2F4A-AC33-4783336183EA}"/>
          </ac:grpSpMkLst>
        </pc:grpChg>
        <pc:grpChg chg="mod">
          <ac:chgData name="Luís Santos" userId="1bcb44e7-5d82-436c-b2eb-8036fed75eb8" providerId="ADAL" clId="{B3752A5F-44D3-BE4A-9877-E79E686559EC}" dt="2023-03-13T11:49:50.606" v="1557"/>
          <ac:grpSpMkLst>
            <pc:docMk/>
            <pc:sldMk cId="3248955476" sldId="274"/>
            <ac:grpSpMk id="34" creationId="{42671CC5-BB33-E939-2C82-13514C16D51B}"/>
          </ac:grpSpMkLst>
        </pc:grpChg>
        <pc:grpChg chg="mod">
          <ac:chgData name="Luís Santos" userId="1bcb44e7-5d82-436c-b2eb-8036fed75eb8" providerId="ADAL" clId="{B3752A5F-44D3-BE4A-9877-E79E686559EC}" dt="2023-03-13T11:49:50.606" v="1557"/>
          <ac:grpSpMkLst>
            <pc:docMk/>
            <pc:sldMk cId="3248955476" sldId="274"/>
            <ac:grpSpMk id="35" creationId="{B2A13D93-0FBB-D840-6D4C-D4E48D554C6B}"/>
          </ac:grpSpMkLst>
        </pc:grpChg>
        <pc:cxnChg chg="mod">
          <ac:chgData name="Luís Santos" userId="1bcb44e7-5d82-436c-b2eb-8036fed75eb8" providerId="ADAL" clId="{B3752A5F-44D3-BE4A-9877-E79E686559EC}" dt="2023-03-13T11:49:50.606" v="1557"/>
          <ac:cxnSpMkLst>
            <pc:docMk/>
            <pc:sldMk cId="3248955476" sldId="274"/>
            <ac:cxnSpMk id="26" creationId="{23B6D7B1-6E03-6BC5-80F6-5B86DCB01521}"/>
          </ac:cxnSpMkLst>
        </pc:cxnChg>
        <pc:cxnChg chg="mod">
          <ac:chgData name="Luís Santos" userId="1bcb44e7-5d82-436c-b2eb-8036fed75eb8" providerId="ADAL" clId="{B3752A5F-44D3-BE4A-9877-E79E686559EC}" dt="2023-03-13T11:49:50.606" v="1557"/>
          <ac:cxnSpMkLst>
            <pc:docMk/>
            <pc:sldMk cId="3248955476" sldId="274"/>
            <ac:cxnSpMk id="27" creationId="{EB76F1D5-216B-2E7C-826F-20D102C5B0A5}"/>
          </ac:cxnSpMkLst>
        </pc:cxnChg>
        <pc:cxnChg chg="mod">
          <ac:chgData name="Luís Santos" userId="1bcb44e7-5d82-436c-b2eb-8036fed75eb8" providerId="ADAL" clId="{B3752A5F-44D3-BE4A-9877-E79E686559EC}" dt="2023-03-13T11:49:50.606" v="1557"/>
          <ac:cxnSpMkLst>
            <pc:docMk/>
            <pc:sldMk cId="3248955476" sldId="274"/>
            <ac:cxnSpMk id="28" creationId="{18AEDFE8-B20E-8FAC-7B64-A8B103C6BB76}"/>
          </ac:cxnSpMkLst>
        </pc:cxnChg>
        <pc:cxnChg chg="mod">
          <ac:chgData name="Luís Santos" userId="1bcb44e7-5d82-436c-b2eb-8036fed75eb8" providerId="ADAL" clId="{B3752A5F-44D3-BE4A-9877-E79E686559EC}" dt="2023-03-13T11:49:50.606" v="1557"/>
          <ac:cxnSpMkLst>
            <pc:docMk/>
            <pc:sldMk cId="3248955476" sldId="274"/>
            <ac:cxnSpMk id="29" creationId="{852F0665-925B-8F40-BB4C-7229ED3D3B2C}"/>
          </ac:cxnSpMkLst>
        </pc:cxnChg>
        <pc:cxnChg chg="mod">
          <ac:chgData name="Luís Santos" userId="1bcb44e7-5d82-436c-b2eb-8036fed75eb8" providerId="ADAL" clId="{B3752A5F-44D3-BE4A-9877-E79E686559EC}" dt="2023-03-13T11:49:50.606" v="1557"/>
          <ac:cxnSpMkLst>
            <pc:docMk/>
            <pc:sldMk cId="3248955476" sldId="274"/>
            <ac:cxnSpMk id="31" creationId="{9C61B3FE-1238-4B17-3E57-30A4250F56BB}"/>
          </ac:cxnSpMkLst>
        </pc:cxnChg>
        <pc:cxnChg chg="mod">
          <ac:chgData name="Luís Santos" userId="1bcb44e7-5d82-436c-b2eb-8036fed75eb8" providerId="ADAL" clId="{B3752A5F-44D3-BE4A-9877-E79E686559EC}" dt="2023-03-13T11:49:50.606" v="1557"/>
          <ac:cxnSpMkLst>
            <pc:docMk/>
            <pc:sldMk cId="3248955476" sldId="274"/>
            <ac:cxnSpMk id="32" creationId="{4E308480-1660-EB3E-B5AF-EB76357F5CFE}"/>
          </ac:cxnSpMkLst>
        </pc:cxnChg>
        <pc:cxnChg chg="mod">
          <ac:chgData name="Luís Santos" userId="1bcb44e7-5d82-436c-b2eb-8036fed75eb8" providerId="ADAL" clId="{B3752A5F-44D3-BE4A-9877-E79E686559EC}" dt="2023-03-13T11:49:50.606" v="1557"/>
          <ac:cxnSpMkLst>
            <pc:docMk/>
            <pc:sldMk cId="3248955476" sldId="274"/>
            <ac:cxnSpMk id="40" creationId="{5D118A77-9776-7E22-7EF4-1860F7696D00}"/>
          </ac:cxnSpMkLst>
        </pc:cxnChg>
        <pc:cxnChg chg="mod">
          <ac:chgData name="Luís Santos" userId="1bcb44e7-5d82-436c-b2eb-8036fed75eb8" providerId="ADAL" clId="{B3752A5F-44D3-BE4A-9877-E79E686559EC}" dt="2023-03-13T11:49:50.606" v="1557"/>
          <ac:cxnSpMkLst>
            <pc:docMk/>
            <pc:sldMk cId="3248955476" sldId="274"/>
            <ac:cxnSpMk id="41" creationId="{549941A7-84FE-42E2-DDEB-2A10E06E0A3E}"/>
          </ac:cxnSpMkLst>
        </pc:cxnChg>
        <pc:cxnChg chg="mod">
          <ac:chgData name="Luís Santos" userId="1bcb44e7-5d82-436c-b2eb-8036fed75eb8" providerId="ADAL" clId="{B3752A5F-44D3-BE4A-9877-E79E686559EC}" dt="2023-03-13T11:49:50.606" v="1557"/>
          <ac:cxnSpMkLst>
            <pc:docMk/>
            <pc:sldMk cId="3248955476" sldId="274"/>
            <ac:cxnSpMk id="42" creationId="{0E0DB739-486F-A657-3ACC-6EA8A2681820}"/>
          </ac:cxnSpMkLst>
        </pc:cxnChg>
      </pc:sldChg>
      <pc:sldChg chg="new del">
        <pc:chgData name="Luís Santos" userId="1bcb44e7-5d82-436c-b2eb-8036fed75eb8" providerId="ADAL" clId="{B3752A5F-44D3-BE4A-9877-E79E686559EC}" dt="2023-03-13T11:56:18.885" v="1625" actId="2696"/>
        <pc:sldMkLst>
          <pc:docMk/>
          <pc:sldMk cId="444500421" sldId="275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1896242139" sldId="275"/>
        </pc:sldMkLst>
      </pc:sldChg>
      <pc:sldChg chg="addSp modSp new mod modAnim">
        <pc:chgData name="Luís Santos" userId="1bcb44e7-5d82-436c-b2eb-8036fed75eb8" providerId="ADAL" clId="{B3752A5F-44D3-BE4A-9877-E79E686559EC}" dt="2023-03-13T15:06:52.818" v="2166"/>
        <pc:sldMkLst>
          <pc:docMk/>
          <pc:sldMk cId="3249457014" sldId="275"/>
        </pc:sldMkLst>
        <pc:spChg chg="mod">
          <ac:chgData name="Luís Santos" userId="1bcb44e7-5d82-436c-b2eb-8036fed75eb8" providerId="ADAL" clId="{B3752A5F-44D3-BE4A-9877-E79E686559EC}" dt="2023-03-13T15:01:23.483" v="2027" actId="20577"/>
          <ac:spMkLst>
            <pc:docMk/>
            <pc:sldMk cId="3249457014" sldId="275"/>
            <ac:spMk id="2" creationId="{A1CDB3F9-2009-5D59-23E5-2207CC670A9D}"/>
          </ac:spMkLst>
        </pc:spChg>
        <pc:spChg chg="mod">
          <ac:chgData name="Luís Santos" userId="1bcb44e7-5d82-436c-b2eb-8036fed75eb8" providerId="ADAL" clId="{B3752A5F-44D3-BE4A-9877-E79E686559EC}" dt="2023-03-13T15:06:07.385" v="2157" actId="1076"/>
          <ac:spMkLst>
            <pc:docMk/>
            <pc:sldMk cId="3249457014" sldId="275"/>
            <ac:spMk id="3" creationId="{E7CE4B78-BD80-433F-1EBB-98ABC3FC101B}"/>
          </ac:spMkLst>
        </pc:spChg>
        <pc:picChg chg="add mod">
          <ac:chgData name="Luís Santos" userId="1bcb44e7-5d82-436c-b2eb-8036fed75eb8" providerId="ADAL" clId="{B3752A5F-44D3-BE4A-9877-E79E686559EC}" dt="2023-03-13T15:06:27.199" v="2162" actId="1076"/>
          <ac:picMkLst>
            <pc:docMk/>
            <pc:sldMk cId="3249457014" sldId="275"/>
            <ac:picMk id="5" creationId="{DFB6E370-01D7-C2C1-49AE-24D463042E28}"/>
          </ac:picMkLst>
        </pc:picChg>
      </pc:sldChg>
      <pc:sldChg chg="addSp delSp modSp new mod">
        <pc:chgData name="Luís Santos" userId="1bcb44e7-5d82-436c-b2eb-8036fed75eb8" providerId="ADAL" clId="{B3752A5F-44D3-BE4A-9877-E79E686559EC}" dt="2023-03-13T15:17:29.802" v="2297" actId="14100"/>
        <pc:sldMkLst>
          <pc:docMk/>
          <pc:sldMk cId="2873116190" sldId="276"/>
        </pc:sldMkLst>
        <pc:spChg chg="mod">
          <ac:chgData name="Luís Santos" userId="1bcb44e7-5d82-436c-b2eb-8036fed75eb8" providerId="ADAL" clId="{B3752A5F-44D3-BE4A-9877-E79E686559EC}" dt="2023-03-13T15:07:50.472" v="2193" actId="404"/>
          <ac:spMkLst>
            <pc:docMk/>
            <pc:sldMk cId="2873116190" sldId="276"/>
            <ac:spMk id="2" creationId="{2DDDA38C-6C16-7FF2-CCA0-40FE02FA5904}"/>
          </ac:spMkLst>
        </pc:spChg>
        <pc:spChg chg="del">
          <ac:chgData name="Luís Santos" userId="1bcb44e7-5d82-436c-b2eb-8036fed75eb8" providerId="ADAL" clId="{B3752A5F-44D3-BE4A-9877-E79E686559EC}" dt="2023-03-13T15:13:56.279" v="2194" actId="478"/>
          <ac:spMkLst>
            <pc:docMk/>
            <pc:sldMk cId="2873116190" sldId="276"/>
            <ac:spMk id="3" creationId="{DE2E0FA1-DBD1-8E4A-4F49-3CBA31981BE4}"/>
          </ac:spMkLst>
        </pc:spChg>
        <pc:spChg chg="add mod">
          <ac:chgData name="Luís Santos" userId="1bcb44e7-5d82-436c-b2eb-8036fed75eb8" providerId="ADAL" clId="{B3752A5F-44D3-BE4A-9877-E79E686559EC}" dt="2023-03-13T15:16:23.478" v="2288" actId="208"/>
          <ac:spMkLst>
            <pc:docMk/>
            <pc:sldMk cId="2873116190" sldId="276"/>
            <ac:spMk id="6" creationId="{2F18D5EA-E219-304D-8894-2C6D58E27DDB}"/>
          </ac:spMkLst>
        </pc:spChg>
        <pc:picChg chg="add mod">
          <ac:chgData name="Luís Santos" userId="1bcb44e7-5d82-436c-b2eb-8036fed75eb8" providerId="ADAL" clId="{B3752A5F-44D3-BE4A-9877-E79E686559EC}" dt="2023-03-13T15:14:05.604" v="2196" actId="1076"/>
          <ac:picMkLst>
            <pc:docMk/>
            <pc:sldMk cId="2873116190" sldId="276"/>
            <ac:picMk id="5" creationId="{DC5DE223-0192-CA47-B6FA-33EBB1A17FD2}"/>
          </ac:picMkLst>
        </pc:picChg>
        <pc:cxnChg chg="add mod">
          <ac:chgData name="Luís Santos" userId="1bcb44e7-5d82-436c-b2eb-8036fed75eb8" providerId="ADAL" clId="{B3752A5F-44D3-BE4A-9877-E79E686559EC}" dt="2023-03-13T15:17:29.802" v="2297" actId="14100"/>
          <ac:cxnSpMkLst>
            <pc:docMk/>
            <pc:sldMk cId="2873116190" sldId="276"/>
            <ac:cxnSpMk id="8" creationId="{5B6CCFA1-5340-00DF-1658-0297831C7493}"/>
          </ac:cxnSpMkLst>
        </pc:cxnChg>
      </pc:sldChg>
      <pc:sldChg chg="addSp modSp new mod modAnim">
        <pc:chgData name="Luís Santos" userId="1bcb44e7-5d82-436c-b2eb-8036fed75eb8" providerId="ADAL" clId="{B3752A5F-44D3-BE4A-9877-E79E686559EC}" dt="2023-03-13T15:52:46.349" v="2592"/>
        <pc:sldMkLst>
          <pc:docMk/>
          <pc:sldMk cId="4190066122" sldId="277"/>
        </pc:sldMkLst>
        <pc:spChg chg="mod">
          <ac:chgData name="Luís Santos" userId="1bcb44e7-5d82-436c-b2eb-8036fed75eb8" providerId="ADAL" clId="{B3752A5F-44D3-BE4A-9877-E79E686559EC}" dt="2023-03-13T15:18:09.952" v="2301" actId="404"/>
          <ac:spMkLst>
            <pc:docMk/>
            <pc:sldMk cId="4190066122" sldId="277"/>
            <ac:spMk id="2" creationId="{E14DD8C2-5BA1-4351-4765-DFE17757204E}"/>
          </ac:spMkLst>
        </pc:spChg>
        <pc:spChg chg="mod">
          <ac:chgData name="Luís Santos" userId="1bcb44e7-5d82-436c-b2eb-8036fed75eb8" providerId="ADAL" clId="{B3752A5F-44D3-BE4A-9877-E79E686559EC}" dt="2023-03-13T15:22:39.088" v="2433" actId="1035"/>
          <ac:spMkLst>
            <pc:docMk/>
            <pc:sldMk cId="4190066122" sldId="277"/>
            <ac:spMk id="3" creationId="{22FAC745-CEF3-960C-EF88-653E7C45F735}"/>
          </ac:spMkLst>
        </pc:spChg>
        <pc:spChg chg="add mod">
          <ac:chgData name="Luís Santos" userId="1bcb44e7-5d82-436c-b2eb-8036fed75eb8" providerId="ADAL" clId="{B3752A5F-44D3-BE4A-9877-E79E686559EC}" dt="2023-03-13T15:22:27.071" v="2420" actId="1038"/>
          <ac:spMkLst>
            <pc:docMk/>
            <pc:sldMk cId="4190066122" sldId="277"/>
            <ac:spMk id="6" creationId="{69CCEE6C-9171-FA35-856E-708073E9498C}"/>
          </ac:spMkLst>
        </pc:spChg>
        <pc:spChg chg="add mod">
          <ac:chgData name="Luís Santos" userId="1bcb44e7-5d82-436c-b2eb-8036fed75eb8" providerId="ADAL" clId="{B3752A5F-44D3-BE4A-9877-E79E686559EC}" dt="2023-03-13T15:52:34.090" v="2590" actId="1035"/>
          <ac:spMkLst>
            <pc:docMk/>
            <pc:sldMk cId="4190066122" sldId="277"/>
            <ac:spMk id="7" creationId="{EE26A3CA-8191-6A04-7C76-1F6DD33CA001}"/>
          </ac:spMkLst>
        </pc:spChg>
        <pc:grpChg chg="add mod">
          <ac:chgData name="Luís Santos" userId="1bcb44e7-5d82-436c-b2eb-8036fed75eb8" providerId="ADAL" clId="{B3752A5F-44D3-BE4A-9877-E79E686559EC}" dt="2023-03-13T15:52:34.090" v="2590" actId="1035"/>
          <ac:grpSpMkLst>
            <pc:docMk/>
            <pc:sldMk cId="4190066122" sldId="277"/>
            <ac:grpSpMk id="8" creationId="{B1C6E4D9-41FD-3BB2-B4B4-998949784DB3}"/>
          </ac:grpSpMkLst>
        </pc:grpChg>
        <pc:picChg chg="add mod">
          <ac:chgData name="Luís Santos" userId="1bcb44e7-5d82-436c-b2eb-8036fed75eb8" providerId="ADAL" clId="{B3752A5F-44D3-BE4A-9877-E79E686559EC}" dt="2023-03-13T15:21:58.170" v="2401" actId="1076"/>
          <ac:picMkLst>
            <pc:docMk/>
            <pc:sldMk cId="4190066122" sldId="277"/>
            <ac:picMk id="5" creationId="{AF8290D6-8644-96EA-3702-FE9A49080A31}"/>
          </ac:picMkLst>
        </pc:picChg>
        <pc:picChg chg="add mod">
          <ac:chgData name="Luís Santos" userId="1bcb44e7-5d82-436c-b2eb-8036fed75eb8" providerId="ADAL" clId="{B3752A5F-44D3-BE4A-9877-E79E686559EC}" dt="2023-03-13T15:52:30.605" v="2585" actId="1076"/>
          <ac:picMkLst>
            <pc:docMk/>
            <pc:sldMk cId="4190066122" sldId="277"/>
            <ac:picMk id="9" creationId="{E531FC1E-8E50-81E0-96E4-FBDF4FB5A602}"/>
          </ac:picMkLst>
        </pc:picChg>
        <pc:picChg chg="add mod">
          <ac:chgData name="Luís Santos" userId="1bcb44e7-5d82-436c-b2eb-8036fed75eb8" providerId="ADAL" clId="{B3752A5F-44D3-BE4A-9877-E79E686559EC}" dt="2023-03-13T15:52:34.090" v="2590" actId="1035"/>
          <ac:picMkLst>
            <pc:docMk/>
            <pc:sldMk cId="4190066122" sldId="277"/>
            <ac:picMk id="1026" creationId="{51B844E1-D08F-39ED-9B7E-F16B26B9B4AF}"/>
          </ac:picMkLst>
        </pc:picChg>
      </pc:sldChg>
      <pc:sldChg chg="addSp modSp new mod">
        <pc:chgData name="Luís Santos" userId="1bcb44e7-5d82-436c-b2eb-8036fed75eb8" providerId="ADAL" clId="{B3752A5F-44D3-BE4A-9877-E79E686559EC}" dt="2023-03-13T15:42:30.886" v="2517" actId="1076"/>
        <pc:sldMkLst>
          <pc:docMk/>
          <pc:sldMk cId="3055120444" sldId="278"/>
        </pc:sldMkLst>
        <pc:spChg chg="mod">
          <ac:chgData name="Luís Santos" userId="1bcb44e7-5d82-436c-b2eb-8036fed75eb8" providerId="ADAL" clId="{B3752A5F-44D3-BE4A-9877-E79E686559EC}" dt="2023-03-13T15:29:44.218" v="2479" actId="20577"/>
          <ac:spMkLst>
            <pc:docMk/>
            <pc:sldMk cId="3055120444" sldId="278"/>
            <ac:spMk id="2" creationId="{83F9C479-2544-A1B5-A682-F06E469A6E28}"/>
          </ac:spMkLst>
        </pc:spChg>
        <pc:spChg chg="mod">
          <ac:chgData name="Luís Santos" userId="1bcb44e7-5d82-436c-b2eb-8036fed75eb8" providerId="ADAL" clId="{B3752A5F-44D3-BE4A-9877-E79E686559EC}" dt="2023-03-13T15:42:07.417" v="2512" actId="1076"/>
          <ac:spMkLst>
            <pc:docMk/>
            <pc:sldMk cId="3055120444" sldId="278"/>
            <ac:spMk id="3" creationId="{98DD9A8D-B21A-2B71-DADD-00CF51625E44}"/>
          </ac:spMkLst>
        </pc:spChg>
        <pc:picChg chg="add mod">
          <ac:chgData name="Luís Santos" userId="1bcb44e7-5d82-436c-b2eb-8036fed75eb8" providerId="ADAL" clId="{B3752A5F-44D3-BE4A-9877-E79E686559EC}" dt="2023-03-13T15:42:27.295" v="2516" actId="14100"/>
          <ac:picMkLst>
            <pc:docMk/>
            <pc:sldMk cId="3055120444" sldId="278"/>
            <ac:picMk id="5" creationId="{6BA9C471-695E-5CD3-5CE4-2944B542B3E2}"/>
          </ac:picMkLst>
        </pc:picChg>
        <pc:picChg chg="add mod">
          <ac:chgData name="Luís Santos" userId="1bcb44e7-5d82-436c-b2eb-8036fed75eb8" providerId="ADAL" clId="{B3752A5F-44D3-BE4A-9877-E79E686559EC}" dt="2023-03-13T15:42:30.886" v="2517" actId="1076"/>
          <ac:picMkLst>
            <pc:docMk/>
            <pc:sldMk cId="3055120444" sldId="278"/>
            <ac:picMk id="6" creationId="{B866E82B-E39A-7F1E-0F22-D30770CDBA20}"/>
          </ac:picMkLst>
        </pc:picChg>
      </pc:sldChg>
      <pc:sldChg chg="addSp delSp modSp new mod">
        <pc:chgData name="Luís Santos" userId="1bcb44e7-5d82-436c-b2eb-8036fed75eb8" providerId="ADAL" clId="{B3752A5F-44D3-BE4A-9877-E79E686559EC}" dt="2023-03-13T15:53:43.923" v="2600" actId="20577"/>
        <pc:sldMkLst>
          <pc:docMk/>
          <pc:sldMk cId="45868886" sldId="279"/>
        </pc:sldMkLst>
        <pc:spChg chg="mod">
          <ac:chgData name="Luís Santos" userId="1bcb44e7-5d82-436c-b2eb-8036fed75eb8" providerId="ADAL" clId="{B3752A5F-44D3-BE4A-9877-E79E686559EC}" dt="2023-03-13T15:45:40.852" v="2554" actId="20577"/>
          <ac:spMkLst>
            <pc:docMk/>
            <pc:sldMk cId="45868886" sldId="279"/>
            <ac:spMk id="2" creationId="{E6A34840-5155-3749-C39B-E49F5C4F9036}"/>
          </ac:spMkLst>
        </pc:spChg>
        <pc:spChg chg="del">
          <ac:chgData name="Luís Santos" userId="1bcb44e7-5d82-436c-b2eb-8036fed75eb8" providerId="ADAL" clId="{B3752A5F-44D3-BE4A-9877-E79E686559EC}" dt="2023-03-13T15:45:23.304" v="2519" actId="478"/>
          <ac:spMkLst>
            <pc:docMk/>
            <pc:sldMk cId="45868886" sldId="279"/>
            <ac:spMk id="3" creationId="{177D9FF5-FB97-EFBF-4EC3-CBB5E8FBF65D}"/>
          </ac:spMkLst>
        </pc:spChg>
        <pc:spChg chg="add mod">
          <ac:chgData name="Luís Santos" userId="1bcb44e7-5d82-436c-b2eb-8036fed75eb8" providerId="ADAL" clId="{B3752A5F-44D3-BE4A-9877-E79E686559EC}" dt="2023-03-13T15:53:43.923" v="2600" actId="20577"/>
          <ac:spMkLst>
            <pc:docMk/>
            <pc:sldMk cId="45868886" sldId="279"/>
            <ac:spMk id="7" creationId="{CFBA708F-93A3-64DB-440D-BE5E62E1E930}"/>
          </ac:spMkLst>
        </pc:spChg>
        <pc:picChg chg="add mod">
          <ac:chgData name="Luís Santos" userId="1bcb44e7-5d82-436c-b2eb-8036fed75eb8" providerId="ADAL" clId="{B3752A5F-44D3-BE4A-9877-E79E686559EC}" dt="2023-03-13T15:50:58.343" v="2575" actId="14100"/>
          <ac:picMkLst>
            <pc:docMk/>
            <pc:sldMk cId="45868886" sldId="279"/>
            <ac:picMk id="5" creationId="{CC878379-5040-E74B-61AF-BC4041CCFBFC}"/>
          </ac:picMkLst>
        </pc:picChg>
        <pc:picChg chg="add mod">
          <ac:chgData name="Luís Santos" userId="1bcb44e7-5d82-436c-b2eb-8036fed75eb8" providerId="ADAL" clId="{B3752A5F-44D3-BE4A-9877-E79E686559EC}" dt="2023-03-13T15:51:06.191" v="2576" actId="208"/>
          <ac:picMkLst>
            <pc:docMk/>
            <pc:sldMk cId="45868886" sldId="279"/>
            <ac:picMk id="6" creationId="{5803AB4C-C600-F02F-9BA8-A9A4D280928A}"/>
          </ac:picMkLst>
        </pc:picChg>
      </pc:sldChg>
      <pc:sldChg chg="addSp modSp new mod">
        <pc:chgData name="Luís Santos" userId="1bcb44e7-5d82-436c-b2eb-8036fed75eb8" providerId="ADAL" clId="{B3752A5F-44D3-BE4A-9877-E79E686559EC}" dt="2023-03-13T16:03:11.177" v="2689" actId="1076"/>
        <pc:sldMkLst>
          <pc:docMk/>
          <pc:sldMk cId="1975933766" sldId="280"/>
        </pc:sldMkLst>
        <pc:spChg chg="mod">
          <ac:chgData name="Luís Santos" userId="1bcb44e7-5d82-436c-b2eb-8036fed75eb8" providerId="ADAL" clId="{B3752A5F-44D3-BE4A-9877-E79E686559EC}" dt="2023-03-13T15:58:06.163" v="2626" actId="20577"/>
          <ac:spMkLst>
            <pc:docMk/>
            <pc:sldMk cId="1975933766" sldId="280"/>
            <ac:spMk id="2" creationId="{4F32DCAA-43FF-F5AE-E978-B10B182DEB7E}"/>
          </ac:spMkLst>
        </pc:spChg>
        <pc:spChg chg="mod">
          <ac:chgData name="Luís Santos" userId="1bcb44e7-5d82-436c-b2eb-8036fed75eb8" providerId="ADAL" clId="{B3752A5F-44D3-BE4A-9877-E79E686559EC}" dt="2023-03-13T16:01:34.746" v="2685" actId="14100"/>
          <ac:spMkLst>
            <pc:docMk/>
            <pc:sldMk cId="1975933766" sldId="280"/>
            <ac:spMk id="3" creationId="{D84150F5-E7FB-B16C-2A0C-CF09AFCE4A9C}"/>
          </ac:spMkLst>
        </pc:spChg>
        <pc:picChg chg="add mod">
          <ac:chgData name="Luís Santos" userId="1bcb44e7-5d82-436c-b2eb-8036fed75eb8" providerId="ADAL" clId="{B3752A5F-44D3-BE4A-9877-E79E686559EC}" dt="2023-03-13T16:03:11.177" v="2689" actId="1076"/>
          <ac:picMkLst>
            <pc:docMk/>
            <pc:sldMk cId="1975933766" sldId="280"/>
            <ac:picMk id="5" creationId="{EA19975C-B3C0-F92C-3CEB-BF05DC1C9483}"/>
          </ac:picMkLst>
        </pc:picChg>
      </pc:sldChg>
      <pc:sldChg chg="addSp delSp modSp add mod modAnim">
        <pc:chgData name="Luís Santos" userId="1bcb44e7-5d82-436c-b2eb-8036fed75eb8" providerId="ADAL" clId="{B3752A5F-44D3-BE4A-9877-E79E686559EC}" dt="2023-03-22T13:53:08.900" v="3027"/>
        <pc:sldMkLst>
          <pc:docMk/>
          <pc:sldMk cId="1452881736" sldId="281"/>
        </pc:sldMkLst>
        <pc:spChg chg="mod">
          <ac:chgData name="Luís Santos" userId="1bcb44e7-5d82-436c-b2eb-8036fed75eb8" providerId="ADAL" clId="{B3752A5F-44D3-BE4A-9877-E79E686559EC}" dt="2023-03-13T16:08:03.728" v="2718" actId="20577"/>
          <ac:spMkLst>
            <pc:docMk/>
            <pc:sldMk cId="1452881736" sldId="281"/>
            <ac:spMk id="2" creationId="{CEFDA372-5C5E-415B-E18F-01EA5FB310D3}"/>
          </ac:spMkLst>
        </pc:spChg>
        <pc:spChg chg="add mod">
          <ac:chgData name="Luís Santos" userId="1bcb44e7-5d82-436c-b2eb-8036fed75eb8" providerId="ADAL" clId="{B3752A5F-44D3-BE4A-9877-E79E686559EC}" dt="2023-03-13T16:09:06.809" v="2738" actId="164"/>
          <ac:spMkLst>
            <pc:docMk/>
            <pc:sldMk cId="1452881736" sldId="281"/>
            <ac:spMk id="3" creationId="{434DC252-84B4-E5E6-C505-9AB367CC7637}"/>
          </ac:spMkLst>
        </pc:spChg>
        <pc:spChg chg="add mod">
          <ac:chgData name="Luís Santos" userId="1bcb44e7-5d82-436c-b2eb-8036fed75eb8" providerId="ADAL" clId="{B3752A5F-44D3-BE4A-9877-E79E686559EC}" dt="2023-03-22T13:52:42.911" v="3025" actId="20577"/>
          <ac:spMkLst>
            <pc:docMk/>
            <pc:sldMk cId="1452881736" sldId="281"/>
            <ac:spMk id="6" creationId="{331A3B5E-55A6-5611-0C76-AA773B348A9E}"/>
          </ac:spMkLst>
        </pc:spChg>
        <pc:spChg chg="add mod">
          <ac:chgData name="Luís Santos" userId="1bcb44e7-5d82-436c-b2eb-8036fed75eb8" providerId="ADAL" clId="{B3752A5F-44D3-BE4A-9877-E79E686559EC}" dt="2023-03-13T16:14:05.499" v="2790" actId="207"/>
          <ac:spMkLst>
            <pc:docMk/>
            <pc:sldMk cId="1452881736" sldId="281"/>
            <ac:spMk id="19" creationId="{69B497B3-7F7B-325A-646B-E8E54279A6D3}"/>
          </ac:spMkLst>
        </pc:spChg>
        <pc:spChg chg="add mod">
          <ac:chgData name="Luís Santos" userId="1bcb44e7-5d82-436c-b2eb-8036fed75eb8" providerId="ADAL" clId="{B3752A5F-44D3-BE4A-9877-E79E686559EC}" dt="2023-03-13T16:14:11.360" v="2793" actId="207"/>
          <ac:spMkLst>
            <pc:docMk/>
            <pc:sldMk cId="1452881736" sldId="281"/>
            <ac:spMk id="21" creationId="{2DB99F9F-50FF-7234-B6D9-1E697E7C48EF}"/>
          </ac:spMkLst>
        </pc:spChg>
        <pc:spChg chg="add mod">
          <ac:chgData name="Luís Santos" userId="1bcb44e7-5d82-436c-b2eb-8036fed75eb8" providerId="ADAL" clId="{B3752A5F-44D3-BE4A-9877-E79E686559EC}" dt="2023-03-22T13:50:53.188" v="2992"/>
          <ac:spMkLst>
            <pc:docMk/>
            <pc:sldMk cId="1452881736" sldId="281"/>
            <ac:spMk id="23" creationId="{0F218E6F-1880-A923-ED7E-9173917A3E74}"/>
          </ac:spMkLst>
        </pc:spChg>
        <pc:spChg chg="add mod">
          <ac:chgData name="Luís Santos" userId="1bcb44e7-5d82-436c-b2eb-8036fed75eb8" providerId="ADAL" clId="{B3752A5F-44D3-BE4A-9877-E79E686559EC}" dt="2023-03-22T13:50:53.188" v="2992"/>
          <ac:spMkLst>
            <pc:docMk/>
            <pc:sldMk cId="1452881736" sldId="281"/>
            <ac:spMk id="31" creationId="{28EB3C8A-2408-A622-806B-97A2E1273321}"/>
          </ac:spMkLst>
        </pc:spChg>
        <pc:spChg chg="add mod">
          <ac:chgData name="Luís Santos" userId="1bcb44e7-5d82-436c-b2eb-8036fed75eb8" providerId="ADAL" clId="{B3752A5F-44D3-BE4A-9877-E79E686559EC}" dt="2023-03-22T13:50:53.188" v="2992"/>
          <ac:spMkLst>
            <pc:docMk/>
            <pc:sldMk cId="1452881736" sldId="281"/>
            <ac:spMk id="32" creationId="{7C899E9E-2F84-16BE-4276-E4353F272B1A}"/>
          </ac:spMkLst>
        </pc:spChg>
        <pc:grpChg chg="del">
          <ac:chgData name="Luís Santos" userId="1bcb44e7-5d82-436c-b2eb-8036fed75eb8" providerId="ADAL" clId="{B3752A5F-44D3-BE4A-9877-E79E686559EC}" dt="2023-03-13T16:08:10.720" v="2719" actId="478"/>
          <ac:grpSpMkLst>
            <pc:docMk/>
            <pc:sldMk cId="1452881736" sldId="281"/>
            <ac:grpSpMk id="6" creationId="{FFC6C804-5DB4-2157-FF8D-71830D32D490}"/>
          </ac:grpSpMkLst>
        </pc:grpChg>
        <pc:grpChg chg="del">
          <ac:chgData name="Luís Santos" userId="1bcb44e7-5d82-436c-b2eb-8036fed75eb8" providerId="ADAL" clId="{B3752A5F-44D3-BE4A-9877-E79E686559EC}" dt="2023-03-13T16:08:10.720" v="2719" actId="478"/>
          <ac:grpSpMkLst>
            <pc:docMk/>
            <pc:sldMk cId="1452881736" sldId="281"/>
            <ac:grpSpMk id="9" creationId="{73EC792E-3EEB-5E02-8CB7-FE89409DD0F0}"/>
          </ac:grpSpMkLst>
        </pc:grpChg>
        <pc:grpChg chg="del">
          <ac:chgData name="Luís Santos" userId="1bcb44e7-5d82-436c-b2eb-8036fed75eb8" providerId="ADAL" clId="{B3752A5F-44D3-BE4A-9877-E79E686559EC}" dt="2023-03-13T16:08:10.720" v="2719" actId="478"/>
          <ac:grpSpMkLst>
            <pc:docMk/>
            <pc:sldMk cId="1452881736" sldId="281"/>
            <ac:grpSpMk id="12" creationId="{545E82DA-A90D-FC68-3039-7CE49BF1CF9A}"/>
          </ac:grpSpMkLst>
        </pc:grpChg>
        <pc:grpChg chg="add mod">
          <ac:chgData name="Luís Santos" userId="1bcb44e7-5d82-436c-b2eb-8036fed75eb8" providerId="ADAL" clId="{B3752A5F-44D3-BE4A-9877-E79E686559EC}" dt="2023-03-13T16:11:09.716" v="2762" actId="164"/>
          <ac:grpSpMkLst>
            <pc:docMk/>
            <pc:sldMk cId="1452881736" sldId="281"/>
            <ac:grpSpMk id="15" creationId="{CF2D0535-4DF3-821D-2BE0-62A8A30A3A2C}"/>
          </ac:grpSpMkLst>
        </pc:grpChg>
        <pc:grpChg chg="add mod">
          <ac:chgData name="Luís Santos" userId="1bcb44e7-5d82-436c-b2eb-8036fed75eb8" providerId="ADAL" clId="{B3752A5F-44D3-BE4A-9877-E79E686559EC}" dt="2023-03-13T16:11:09.716" v="2762" actId="164"/>
          <ac:grpSpMkLst>
            <pc:docMk/>
            <pc:sldMk cId="1452881736" sldId="281"/>
            <ac:grpSpMk id="22" creationId="{B6E2AA01-290A-AA84-4958-50226477DC52}"/>
          </ac:grpSpMkLst>
        </pc:grpChg>
        <pc:grpChg chg="add mod">
          <ac:chgData name="Luís Santos" userId="1bcb44e7-5d82-436c-b2eb-8036fed75eb8" providerId="ADAL" clId="{B3752A5F-44D3-BE4A-9877-E79E686559EC}" dt="2023-03-22T13:50:53.188" v="2992"/>
          <ac:grpSpMkLst>
            <pc:docMk/>
            <pc:sldMk cId="1452881736" sldId="281"/>
            <ac:grpSpMk id="30" creationId="{D69CE29F-BC1B-A2A6-F893-D79D537A0B55}"/>
          </ac:grpSpMkLst>
        </pc:grpChg>
        <pc:grpChg chg="add mod">
          <ac:chgData name="Luís Santos" userId="1bcb44e7-5d82-436c-b2eb-8036fed75eb8" providerId="ADAL" clId="{B3752A5F-44D3-BE4A-9877-E79E686559EC}" dt="2023-03-22T13:50:53.188" v="2992"/>
          <ac:grpSpMkLst>
            <pc:docMk/>
            <pc:sldMk cId="1452881736" sldId="281"/>
            <ac:grpSpMk id="33" creationId="{B2D88590-737A-3C91-D634-303D76D234A4}"/>
          </ac:grpSpMkLst>
        </pc:grpChg>
        <pc:picChg chg="mod">
          <ac:chgData name="Luís Santos" userId="1bcb44e7-5d82-436c-b2eb-8036fed75eb8" providerId="ADAL" clId="{B3752A5F-44D3-BE4A-9877-E79E686559EC}" dt="2023-03-13T16:09:06.809" v="2738" actId="164"/>
          <ac:picMkLst>
            <pc:docMk/>
            <pc:sldMk cId="1452881736" sldId="281"/>
            <ac:picMk id="5" creationId="{28C521B9-3389-7FA9-BD3F-4AFDDB3CE2C5}"/>
          </ac:picMkLst>
        </pc:picChg>
        <pc:cxnChg chg="add mod">
          <ac:chgData name="Luís Santos" userId="1bcb44e7-5d82-436c-b2eb-8036fed75eb8" providerId="ADAL" clId="{B3752A5F-44D3-BE4A-9877-E79E686559EC}" dt="2023-03-13T16:11:09.716" v="2762" actId="164"/>
          <ac:cxnSpMkLst>
            <pc:docMk/>
            <pc:sldMk cId="1452881736" sldId="281"/>
            <ac:cxnSpMk id="17" creationId="{052517EA-C1F2-ADB4-AE91-08E2599F0473}"/>
          </ac:cxnSpMkLst>
        </pc:cxnChg>
        <pc:cxnChg chg="add mod">
          <ac:chgData name="Luís Santos" userId="1bcb44e7-5d82-436c-b2eb-8036fed75eb8" providerId="ADAL" clId="{B3752A5F-44D3-BE4A-9877-E79E686559EC}" dt="2023-03-13T16:11:09.716" v="2762" actId="164"/>
          <ac:cxnSpMkLst>
            <pc:docMk/>
            <pc:sldMk cId="1452881736" sldId="281"/>
            <ac:cxnSpMk id="20" creationId="{16CB0B10-4E3C-1CA1-944F-3843E69FDF3A}"/>
          </ac:cxnSpMkLst>
        </pc:cxnChg>
        <pc:cxnChg chg="add mod">
          <ac:chgData name="Luís Santos" userId="1bcb44e7-5d82-436c-b2eb-8036fed75eb8" providerId="ADAL" clId="{B3752A5F-44D3-BE4A-9877-E79E686559EC}" dt="2023-03-22T13:50:53.188" v="2992"/>
          <ac:cxnSpMkLst>
            <pc:docMk/>
            <pc:sldMk cId="1452881736" sldId="281"/>
            <ac:cxnSpMk id="24" creationId="{E1FF31FC-6953-0A2A-D2AC-CB6551474F6E}"/>
          </ac:cxnSpMkLst>
        </pc:cxnChg>
        <pc:cxnChg chg="add mod">
          <ac:chgData name="Luís Santos" userId="1bcb44e7-5d82-436c-b2eb-8036fed75eb8" providerId="ADAL" clId="{B3752A5F-44D3-BE4A-9877-E79E686559EC}" dt="2023-03-22T13:50:53.188" v="2992"/>
          <ac:cxnSpMkLst>
            <pc:docMk/>
            <pc:sldMk cId="1452881736" sldId="281"/>
            <ac:cxnSpMk id="27" creationId="{F895B993-5A79-7FBA-5BA7-9F1EEE24A7B3}"/>
          </ac:cxnSpMkLst>
        </pc:cxnChg>
        <pc:cxnChg chg="add mod">
          <ac:chgData name="Luís Santos" userId="1bcb44e7-5d82-436c-b2eb-8036fed75eb8" providerId="ADAL" clId="{B3752A5F-44D3-BE4A-9877-E79E686559EC}" dt="2023-03-22T13:50:53.188" v="2992"/>
          <ac:cxnSpMkLst>
            <pc:docMk/>
            <pc:sldMk cId="1452881736" sldId="281"/>
            <ac:cxnSpMk id="28" creationId="{A93CEE6F-2295-8F9F-8D6A-CB929A2FB5DF}"/>
          </ac:cxnSpMkLst>
        </pc:cxnChg>
        <pc:cxnChg chg="add mod">
          <ac:chgData name="Luís Santos" userId="1bcb44e7-5d82-436c-b2eb-8036fed75eb8" providerId="ADAL" clId="{B3752A5F-44D3-BE4A-9877-E79E686559EC}" dt="2023-03-22T13:50:53.188" v="2992"/>
          <ac:cxnSpMkLst>
            <pc:docMk/>
            <pc:sldMk cId="1452881736" sldId="281"/>
            <ac:cxnSpMk id="29" creationId="{C95A16B6-019C-CC32-545B-20AEEE568BEB}"/>
          </ac:cxnSpMkLst>
        </pc:cxnChg>
      </pc:sldChg>
      <pc:sldChg chg="modSp new del mod">
        <pc:chgData name="Luís Santos" userId="1bcb44e7-5d82-436c-b2eb-8036fed75eb8" providerId="ADAL" clId="{B3752A5F-44D3-BE4A-9877-E79E686559EC}" dt="2023-03-13T16:06:59.318" v="2703" actId="2696"/>
        <pc:sldMkLst>
          <pc:docMk/>
          <pc:sldMk cId="3893839533" sldId="281"/>
        </pc:sldMkLst>
        <pc:spChg chg="mod">
          <ac:chgData name="Luís Santos" userId="1bcb44e7-5d82-436c-b2eb-8036fed75eb8" providerId="ADAL" clId="{B3752A5F-44D3-BE4A-9877-E79E686559EC}" dt="2023-03-13T16:03:39.949" v="2702" actId="20577"/>
          <ac:spMkLst>
            <pc:docMk/>
            <pc:sldMk cId="3893839533" sldId="281"/>
            <ac:spMk id="2" creationId="{C0CA37DE-D28D-FE5A-1F6D-5B2469AB8D34}"/>
          </ac:spMkLst>
        </pc:spChg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776617757" sldId="292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2157399921" sldId="293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4088894832" sldId="294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3525005558" sldId="296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767244402" sldId="297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430973817" sldId="303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3508062247" sldId="304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1243667052" sldId="305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2767827157" sldId="306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87968839" sldId="307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1603265526" sldId="308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3323946140" sldId="309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4137182321" sldId="310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1241754319" sldId="311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2753676364" sldId="313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2222874161" sldId="314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1001070441" sldId="315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1440113927" sldId="316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1179432374" sldId="317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3085026478" sldId="318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4174247707" sldId="319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3921179051" sldId="320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1264984924" sldId="321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1410532360" sldId="322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137657651" sldId="323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1305723203" sldId="324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2979890071" sldId="325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2905650356" sldId="326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2418227102" sldId="327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1150787225" sldId="328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119907787" sldId="329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2742343922" sldId="330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2966803060" sldId="331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1557953088" sldId="332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743168111" sldId="333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1708676667" sldId="334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2380922876" sldId="335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79836535" sldId="336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3637067999" sldId="337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241314271" sldId="338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3679314769" sldId="339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3465709514" sldId="340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2966938163" sldId="341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2485298962" sldId="342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1571915321" sldId="343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600179905" sldId="344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747702013" sldId="345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107886565" sldId="346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3021523426" sldId="347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606558882" sldId="348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3528226774" sldId="349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482640117" sldId="350"/>
        </pc:sldMkLst>
      </pc:sldChg>
      <pc:sldChg chg="del">
        <pc:chgData name="Luís Santos" userId="1bcb44e7-5d82-436c-b2eb-8036fed75eb8" providerId="ADAL" clId="{B3752A5F-44D3-BE4A-9877-E79E686559EC}" dt="2023-03-12T20:09:48.231" v="40" actId="2696"/>
        <pc:sldMkLst>
          <pc:docMk/>
          <pc:sldMk cId="1376682310" sldId="351"/>
        </pc:sldMkLst>
      </pc:sldChg>
    </pc:docChg>
  </pc:docChgLst>
  <pc:docChgLst>
    <pc:chgData name="Luís Santos" userId="1bcb44e7-5d82-436c-b2eb-8036fed75eb8" providerId="ADAL" clId="{A6B5EB35-6F3F-0F46-984E-B2D2FACEA881}"/>
    <pc:docChg chg="undo custSel addSld delSld modSld sldOrd">
      <pc:chgData name="Luís Santos" userId="1bcb44e7-5d82-436c-b2eb-8036fed75eb8" providerId="ADAL" clId="{A6B5EB35-6F3F-0F46-984E-B2D2FACEA881}" dt="2023-03-08T15:31:09.158" v="8441"/>
      <pc:docMkLst>
        <pc:docMk/>
      </pc:docMkLst>
      <pc:sldChg chg="modSp mod">
        <pc:chgData name="Luís Santos" userId="1bcb44e7-5d82-436c-b2eb-8036fed75eb8" providerId="ADAL" clId="{A6B5EB35-6F3F-0F46-984E-B2D2FACEA881}" dt="2023-03-06T13:32:32.272" v="4896" actId="1076"/>
        <pc:sldMkLst>
          <pc:docMk/>
          <pc:sldMk cId="503480747" sldId="256"/>
        </pc:sldMkLst>
        <pc:spChg chg="mod">
          <ac:chgData name="Luís Santos" userId="1bcb44e7-5d82-436c-b2eb-8036fed75eb8" providerId="ADAL" clId="{A6B5EB35-6F3F-0F46-984E-B2D2FACEA881}" dt="2023-03-06T13:32:28.377" v="4895" actId="14100"/>
          <ac:spMkLst>
            <pc:docMk/>
            <pc:sldMk cId="503480747" sldId="256"/>
            <ac:spMk id="2" creationId="{70AD163B-4827-FB49-8AAA-498C7B51C5AD}"/>
          </ac:spMkLst>
        </pc:spChg>
        <pc:spChg chg="mod">
          <ac:chgData name="Luís Santos" userId="1bcb44e7-5d82-436c-b2eb-8036fed75eb8" providerId="ADAL" clId="{A6B5EB35-6F3F-0F46-984E-B2D2FACEA881}" dt="2023-03-06T13:32:32.272" v="4896" actId="1076"/>
          <ac:spMkLst>
            <pc:docMk/>
            <pc:sldMk cId="503480747" sldId="256"/>
            <ac:spMk id="3" creationId="{93444B29-F38C-5547-93AC-63CBD9606315}"/>
          </ac:spMkLst>
        </pc:spChg>
      </pc:sldChg>
      <pc:sldChg chg="modSp mod">
        <pc:chgData name="Luís Santos" userId="1bcb44e7-5d82-436c-b2eb-8036fed75eb8" providerId="ADAL" clId="{A6B5EB35-6F3F-0F46-984E-B2D2FACEA881}" dt="2023-03-06T13:49:24.726" v="5113" actId="20577"/>
        <pc:sldMkLst>
          <pc:docMk/>
          <pc:sldMk cId="2086629350" sldId="257"/>
        </pc:sldMkLst>
        <pc:spChg chg="mod">
          <ac:chgData name="Luís Santos" userId="1bcb44e7-5d82-436c-b2eb-8036fed75eb8" providerId="ADAL" clId="{A6B5EB35-6F3F-0F46-984E-B2D2FACEA881}" dt="2023-03-06T13:49:24.726" v="5113" actId="20577"/>
          <ac:spMkLst>
            <pc:docMk/>
            <pc:sldMk cId="2086629350" sldId="257"/>
            <ac:spMk id="3" creationId="{363EA60F-FDF7-2B4F-97C2-C8280EE22DA9}"/>
          </ac:spMkLst>
        </pc:spChg>
      </pc:sldChg>
      <pc:sldChg chg="ord">
        <pc:chgData name="Luís Santos" userId="1bcb44e7-5d82-436c-b2eb-8036fed75eb8" providerId="ADAL" clId="{A6B5EB35-6F3F-0F46-984E-B2D2FACEA881}" dt="2023-02-22T11:46:48.900" v="2008" actId="20578"/>
        <pc:sldMkLst>
          <pc:docMk/>
          <pc:sldMk cId="3364532108" sldId="258"/>
        </pc:sldMkLst>
      </pc:sldChg>
      <pc:sldChg chg="del">
        <pc:chgData name="Luís Santos" userId="1bcb44e7-5d82-436c-b2eb-8036fed75eb8" providerId="ADAL" clId="{A6B5EB35-6F3F-0F46-984E-B2D2FACEA881}" dt="2023-02-26T23:31:30.080" v="3354" actId="2696"/>
        <pc:sldMkLst>
          <pc:docMk/>
          <pc:sldMk cId="2398652601" sldId="260"/>
        </pc:sldMkLst>
      </pc:sldChg>
      <pc:sldChg chg="del">
        <pc:chgData name="Luís Santos" userId="1bcb44e7-5d82-436c-b2eb-8036fed75eb8" providerId="ADAL" clId="{A6B5EB35-6F3F-0F46-984E-B2D2FACEA881}" dt="2023-02-26T23:31:30.080" v="3354" actId="2696"/>
        <pc:sldMkLst>
          <pc:docMk/>
          <pc:sldMk cId="1289863914" sldId="261"/>
        </pc:sldMkLst>
      </pc:sldChg>
      <pc:sldChg chg="del">
        <pc:chgData name="Luís Santos" userId="1bcb44e7-5d82-436c-b2eb-8036fed75eb8" providerId="ADAL" clId="{A6B5EB35-6F3F-0F46-984E-B2D2FACEA881}" dt="2023-02-26T23:31:30.080" v="3354" actId="2696"/>
        <pc:sldMkLst>
          <pc:docMk/>
          <pc:sldMk cId="3346625054" sldId="262"/>
        </pc:sldMkLst>
      </pc:sldChg>
      <pc:sldChg chg="del">
        <pc:chgData name="Luís Santos" userId="1bcb44e7-5d82-436c-b2eb-8036fed75eb8" providerId="ADAL" clId="{A6B5EB35-6F3F-0F46-984E-B2D2FACEA881}" dt="2023-02-26T23:31:30.080" v="3354" actId="2696"/>
        <pc:sldMkLst>
          <pc:docMk/>
          <pc:sldMk cId="2472762916" sldId="263"/>
        </pc:sldMkLst>
      </pc:sldChg>
      <pc:sldChg chg="del">
        <pc:chgData name="Luís Santos" userId="1bcb44e7-5d82-436c-b2eb-8036fed75eb8" providerId="ADAL" clId="{A6B5EB35-6F3F-0F46-984E-B2D2FACEA881}" dt="2023-02-26T23:31:30.080" v="3354" actId="2696"/>
        <pc:sldMkLst>
          <pc:docMk/>
          <pc:sldMk cId="1992129951" sldId="264"/>
        </pc:sldMkLst>
      </pc:sldChg>
      <pc:sldChg chg="del">
        <pc:chgData name="Luís Santos" userId="1bcb44e7-5d82-436c-b2eb-8036fed75eb8" providerId="ADAL" clId="{A6B5EB35-6F3F-0F46-984E-B2D2FACEA881}" dt="2023-02-26T23:31:30.080" v="3354" actId="2696"/>
        <pc:sldMkLst>
          <pc:docMk/>
          <pc:sldMk cId="2183705739" sldId="265"/>
        </pc:sldMkLst>
      </pc:sldChg>
      <pc:sldChg chg="del">
        <pc:chgData name="Luís Santos" userId="1bcb44e7-5d82-436c-b2eb-8036fed75eb8" providerId="ADAL" clId="{A6B5EB35-6F3F-0F46-984E-B2D2FACEA881}" dt="2023-02-26T23:31:30.080" v="3354" actId="2696"/>
        <pc:sldMkLst>
          <pc:docMk/>
          <pc:sldMk cId="2173269571" sldId="266"/>
        </pc:sldMkLst>
      </pc:sldChg>
      <pc:sldChg chg="add del">
        <pc:chgData name="Luís Santos" userId="1bcb44e7-5d82-436c-b2eb-8036fed75eb8" providerId="ADAL" clId="{A6B5EB35-6F3F-0F46-984E-B2D2FACEA881}" dt="2023-02-21T17:20:38.372" v="112" actId="2696"/>
        <pc:sldMkLst>
          <pc:docMk/>
          <pc:sldMk cId="3844065862" sldId="267"/>
        </pc:sldMkLst>
      </pc:sldChg>
      <pc:sldChg chg="modSp modAnim">
        <pc:chgData name="Luís Santos" userId="1bcb44e7-5d82-436c-b2eb-8036fed75eb8" providerId="ADAL" clId="{A6B5EB35-6F3F-0F46-984E-B2D2FACEA881}" dt="2023-02-21T17:22:54.721" v="131"/>
        <pc:sldMkLst>
          <pc:docMk/>
          <pc:sldMk cId="2380550020" sldId="268"/>
        </pc:sldMkLst>
        <pc:spChg chg="mod">
          <ac:chgData name="Luís Santos" userId="1bcb44e7-5d82-436c-b2eb-8036fed75eb8" providerId="ADAL" clId="{A6B5EB35-6F3F-0F46-984E-B2D2FACEA881}" dt="2023-02-21T17:22:35.643" v="129" actId="20577"/>
          <ac:spMkLst>
            <pc:docMk/>
            <pc:sldMk cId="2380550020" sldId="268"/>
            <ac:spMk id="5" creationId="{D323C47A-CBC3-924A-844C-4947CD2932D5}"/>
          </ac:spMkLst>
        </pc:spChg>
      </pc:sldChg>
      <pc:sldChg chg="modSp mod">
        <pc:chgData name="Luís Santos" userId="1bcb44e7-5d82-436c-b2eb-8036fed75eb8" providerId="ADAL" clId="{A6B5EB35-6F3F-0F46-984E-B2D2FACEA881}" dt="2023-02-22T10:42:24.323" v="1481" actId="20577"/>
        <pc:sldMkLst>
          <pc:docMk/>
          <pc:sldMk cId="2010587526" sldId="269"/>
        </pc:sldMkLst>
        <pc:spChg chg="mod">
          <ac:chgData name="Luís Santos" userId="1bcb44e7-5d82-436c-b2eb-8036fed75eb8" providerId="ADAL" clId="{A6B5EB35-6F3F-0F46-984E-B2D2FACEA881}" dt="2023-02-22T10:42:24.323" v="1481" actId="20577"/>
          <ac:spMkLst>
            <pc:docMk/>
            <pc:sldMk cId="2010587526" sldId="269"/>
            <ac:spMk id="3" creationId="{28ABA78A-5918-324C-BCBA-757313126809}"/>
          </ac:spMkLst>
        </pc:spChg>
      </pc:sldChg>
      <pc:sldChg chg="modSp mod">
        <pc:chgData name="Luís Santos" userId="1bcb44e7-5d82-436c-b2eb-8036fed75eb8" providerId="ADAL" clId="{A6B5EB35-6F3F-0F46-984E-B2D2FACEA881}" dt="2023-02-22T10:44:43.974" v="1483" actId="20577"/>
        <pc:sldMkLst>
          <pc:docMk/>
          <pc:sldMk cId="1193399945" sldId="272"/>
        </pc:sldMkLst>
        <pc:spChg chg="mod">
          <ac:chgData name="Luís Santos" userId="1bcb44e7-5d82-436c-b2eb-8036fed75eb8" providerId="ADAL" clId="{A6B5EB35-6F3F-0F46-984E-B2D2FACEA881}" dt="2023-02-22T10:44:43.974" v="1483" actId="20577"/>
          <ac:spMkLst>
            <pc:docMk/>
            <pc:sldMk cId="1193399945" sldId="272"/>
            <ac:spMk id="3" creationId="{D8171D2A-94F4-334E-AD40-004A49345463}"/>
          </ac:spMkLst>
        </pc:spChg>
      </pc:sldChg>
      <pc:sldChg chg="del ord">
        <pc:chgData name="Luís Santos" userId="1bcb44e7-5d82-436c-b2eb-8036fed75eb8" providerId="ADAL" clId="{A6B5EB35-6F3F-0F46-984E-B2D2FACEA881}" dt="2023-02-22T15:02:20.366" v="2205" actId="2696"/>
        <pc:sldMkLst>
          <pc:docMk/>
          <pc:sldMk cId="1194160957" sldId="273"/>
        </pc:sldMkLst>
      </pc:sldChg>
      <pc:sldChg chg="modSp mod ord">
        <pc:chgData name="Luís Santos" userId="1bcb44e7-5d82-436c-b2eb-8036fed75eb8" providerId="ADAL" clId="{A6B5EB35-6F3F-0F46-984E-B2D2FACEA881}" dt="2023-02-22T11:46:30.520" v="2006" actId="20578"/>
        <pc:sldMkLst>
          <pc:docMk/>
          <pc:sldMk cId="1762794374" sldId="274"/>
        </pc:sldMkLst>
        <pc:spChg chg="mod">
          <ac:chgData name="Luís Santos" userId="1bcb44e7-5d82-436c-b2eb-8036fed75eb8" providerId="ADAL" clId="{A6B5EB35-6F3F-0F46-984E-B2D2FACEA881}" dt="2023-02-22T11:45:03.338" v="1998" actId="20577"/>
          <ac:spMkLst>
            <pc:docMk/>
            <pc:sldMk cId="1762794374" sldId="274"/>
            <ac:spMk id="3" creationId="{28ABA78A-5918-324C-BCBA-757313126809}"/>
          </ac:spMkLst>
        </pc:spChg>
      </pc:sldChg>
      <pc:sldChg chg="modSp mod">
        <pc:chgData name="Luís Santos" userId="1bcb44e7-5d82-436c-b2eb-8036fed75eb8" providerId="ADAL" clId="{A6B5EB35-6F3F-0F46-984E-B2D2FACEA881}" dt="2023-02-22T11:49:32.380" v="2020" actId="20577"/>
        <pc:sldMkLst>
          <pc:docMk/>
          <pc:sldMk cId="1896242139" sldId="275"/>
        </pc:sldMkLst>
        <pc:spChg chg="mod">
          <ac:chgData name="Luís Santos" userId="1bcb44e7-5d82-436c-b2eb-8036fed75eb8" providerId="ADAL" clId="{A6B5EB35-6F3F-0F46-984E-B2D2FACEA881}" dt="2023-02-22T11:49:32.380" v="2020" actId="20577"/>
          <ac:spMkLst>
            <pc:docMk/>
            <pc:sldMk cId="1896242139" sldId="275"/>
            <ac:spMk id="2" creationId="{802B3EBC-2D03-9F40-9EAE-4243FDABE907}"/>
          </ac:spMkLst>
        </pc:spChg>
      </pc:sldChg>
      <pc:sldChg chg="modSp del ord">
        <pc:chgData name="Luís Santos" userId="1bcb44e7-5d82-436c-b2eb-8036fed75eb8" providerId="ADAL" clId="{A6B5EB35-6F3F-0F46-984E-B2D2FACEA881}" dt="2023-02-21T18:14:04.952" v="818" actId="2696"/>
        <pc:sldMkLst>
          <pc:docMk/>
          <pc:sldMk cId="569688091" sldId="276"/>
        </pc:sldMkLst>
        <pc:spChg chg="mod">
          <ac:chgData name="Luís Santos" userId="1bcb44e7-5d82-436c-b2eb-8036fed75eb8" providerId="ADAL" clId="{A6B5EB35-6F3F-0F46-984E-B2D2FACEA881}" dt="2023-02-21T18:01:30.541" v="652"/>
          <ac:spMkLst>
            <pc:docMk/>
            <pc:sldMk cId="569688091" sldId="276"/>
            <ac:spMk id="3" creationId="{4AECD633-81A7-854D-BF24-108192155AFF}"/>
          </ac:spMkLst>
        </pc:spChg>
      </pc:sldChg>
      <pc:sldChg chg="del">
        <pc:chgData name="Luís Santos" userId="1bcb44e7-5d82-436c-b2eb-8036fed75eb8" providerId="ADAL" clId="{A6B5EB35-6F3F-0F46-984E-B2D2FACEA881}" dt="2023-02-22T15:02:19.912" v="2196" actId="2696"/>
        <pc:sldMkLst>
          <pc:docMk/>
          <pc:sldMk cId="3676692581" sldId="277"/>
        </pc:sldMkLst>
      </pc:sldChg>
      <pc:sldChg chg="del">
        <pc:chgData name="Luís Santos" userId="1bcb44e7-5d82-436c-b2eb-8036fed75eb8" providerId="ADAL" clId="{A6B5EB35-6F3F-0F46-984E-B2D2FACEA881}" dt="2023-02-22T15:02:19.683" v="2191" actId="2696"/>
        <pc:sldMkLst>
          <pc:docMk/>
          <pc:sldMk cId="1860995485" sldId="278"/>
        </pc:sldMkLst>
      </pc:sldChg>
      <pc:sldChg chg="del">
        <pc:chgData name="Luís Santos" userId="1bcb44e7-5d82-436c-b2eb-8036fed75eb8" providerId="ADAL" clId="{A6B5EB35-6F3F-0F46-984E-B2D2FACEA881}" dt="2023-02-22T15:02:20.266" v="2201" actId="2696"/>
        <pc:sldMkLst>
          <pc:docMk/>
          <pc:sldMk cId="384298317" sldId="279"/>
        </pc:sldMkLst>
      </pc:sldChg>
      <pc:sldChg chg="del">
        <pc:chgData name="Luís Santos" userId="1bcb44e7-5d82-436c-b2eb-8036fed75eb8" providerId="ADAL" clId="{A6B5EB35-6F3F-0F46-984E-B2D2FACEA881}" dt="2023-02-22T15:02:20.118" v="2199" actId="2696"/>
        <pc:sldMkLst>
          <pc:docMk/>
          <pc:sldMk cId="3424922686" sldId="280"/>
        </pc:sldMkLst>
      </pc:sldChg>
      <pc:sldChg chg="del">
        <pc:chgData name="Luís Santos" userId="1bcb44e7-5d82-436c-b2eb-8036fed75eb8" providerId="ADAL" clId="{A6B5EB35-6F3F-0F46-984E-B2D2FACEA881}" dt="2023-02-22T15:02:19.855" v="2195" actId="2696"/>
        <pc:sldMkLst>
          <pc:docMk/>
          <pc:sldMk cId="1534708791" sldId="281"/>
        </pc:sldMkLst>
      </pc:sldChg>
      <pc:sldChg chg="del">
        <pc:chgData name="Luís Santos" userId="1bcb44e7-5d82-436c-b2eb-8036fed75eb8" providerId="ADAL" clId="{A6B5EB35-6F3F-0F46-984E-B2D2FACEA881}" dt="2023-02-22T15:02:19.914" v="2197" actId="2696"/>
        <pc:sldMkLst>
          <pc:docMk/>
          <pc:sldMk cId="2623114841" sldId="282"/>
        </pc:sldMkLst>
      </pc:sldChg>
      <pc:sldChg chg="del">
        <pc:chgData name="Luís Santos" userId="1bcb44e7-5d82-436c-b2eb-8036fed75eb8" providerId="ADAL" clId="{A6B5EB35-6F3F-0F46-984E-B2D2FACEA881}" dt="2023-02-22T15:02:19.853" v="2194" actId="2696"/>
        <pc:sldMkLst>
          <pc:docMk/>
          <pc:sldMk cId="1833688023" sldId="283"/>
        </pc:sldMkLst>
      </pc:sldChg>
      <pc:sldChg chg="del">
        <pc:chgData name="Luís Santos" userId="1bcb44e7-5d82-436c-b2eb-8036fed75eb8" providerId="ADAL" clId="{A6B5EB35-6F3F-0F46-984E-B2D2FACEA881}" dt="2023-02-22T15:02:19.968" v="2198" actId="2696"/>
        <pc:sldMkLst>
          <pc:docMk/>
          <pc:sldMk cId="3629188999" sldId="284"/>
        </pc:sldMkLst>
      </pc:sldChg>
      <pc:sldChg chg="del">
        <pc:chgData name="Luís Santos" userId="1bcb44e7-5d82-436c-b2eb-8036fed75eb8" providerId="ADAL" clId="{A6B5EB35-6F3F-0F46-984E-B2D2FACEA881}" dt="2023-02-22T15:02:20.364" v="2204" actId="2696"/>
        <pc:sldMkLst>
          <pc:docMk/>
          <pc:sldMk cId="1655759812" sldId="285"/>
        </pc:sldMkLst>
      </pc:sldChg>
      <pc:sldChg chg="del">
        <pc:chgData name="Luís Santos" userId="1bcb44e7-5d82-436c-b2eb-8036fed75eb8" providerId="ADAL" clId="{A6B5EB35-6F3F-0F46-984E-B2D2FACEA881}" dt="2023-02-22T15:02:19.754" v="2192" actId="2696"/>
        <pc:sldMkLst>
          <pc:docMk/>
          <pc:sldMk cId="1161674175" sldId="286"/>
        </pc:sldMkLst>
      </pc:sldChg>
      <pc:sldChg chg="del">
        <pc:chgData name="Luís Santos" userId="1bcb44e7-5d82-436c-b2eb-8036fed75eb8" providerId="ADAL" clId="{A6B5EB35-6F3F-0F46-984E-B2D2FACEA881}" dt="2023-02-22T15:02:20.269" v="2202" actId="2696"/>
        <pc:sldMkLst>
          <pc:docMk/>
          <pc:sldMk cId="2788267479" sldId="287"/>
        </pc:sldMkLst>
      </pc:sldChg>
      <pc:sldChg chg="del">
        <pc:chgData name="Luís Santos" userId="1bcb44e7-5d82-436c-b2eb-8036fed75eb8" providerId="ADAL" clId="{A6B5EB35-6F3F-0F46-984E-B2D2FACEA881}" dt="2023-02-22T15:02:19.816" v="2193" actId="2696"/>
        <pc:sldMkLst>
          <pc:docMk/>
          <pc:sldMk cId="3402734903" sldId="288"/>
        </pc:sldMkLst>
      </pc:sldChg>
      <pc:sldChg chg="del">
        <pc:chgData name="Luís Santos" userId="1bcb44e7-5d82-436c-b2eb-8036fed75eb8" providerId="ADAL" clId="{A6B5EB35-6F3F-0F46-984E-B2D2FACEA881}" dt="2023-02-22T15:02:20.195" v="2200" actId="2696"/>
        <pc:sldMkLst>
          <pc:docMk/>
          <pc:sldMk cId="1646096833" sldId="289"/>
        </pc:sldMkLst>
      </pc:sldChg>
      <pc:sldChg chg="del">
        <pc:chgData name="Luís Santos" userId="1bcb44e7-5d82-436c-b2eb-8036fed75eb8" providerId="ADAL" clId="{A6B5EB35-6F3F-0F46-984E-B2D2FACEA881}" dt="2023-02-22T15:02:20.361" v="2203" actId="2696"/>
        <pc:sldMkLst>
          <pc:docMk/>
          <pc:sldMk cId="1568638811" sldId="290"/>
        </pc:sldMkLst>
      </pc:sldChg>
      <pc:sldChg chg="del">
        <pc:chgData name="Luís Santos" userId="1bcb44e7-5d82-436c-b2eb-8036fed75eb8" providerId="ADAL" clId="{A6B5EB35-6F3F-0F46-984E-B2D2FACEA881}" dt="2023-02-22T15:02:19.677" v="2190" actId="2696"/>
        <pc:sldMkLst>
          <pc:docMk/>
          <pc:sldMk cId="272238831" sldId="291"/>
        </pc:sldMkLst>
      </pc:sldChg>
      <pc:sldChg chg="modSp mod">
        <pc:chgData name="Luís Santos" userId="1bcb44e7-5d82-436c-b2eb-8036fed75eb8" providerId="ADAL" clId="{A6B5EB35-6F3F-0F46-984E-B2D2FACEA881}" dt="2023-02-27T14:57:44.937" v="4678" actId="20577"/>
        <pc:sldMkLst>
          <pc:docMk/>
          <pc:sldMk cId="2157399921" sldId="293"/>
        </pc:sldMkLst>
        <pc:spChg chg="mod">
          <ac:chgData name="Luís Santos" userId="1bcb44e7-5d82-436c-b2eb-8036fed75eb8" providerId="ADAL" clId="{A6B5EB35-6F3F-0F46-984E-B2D2FACEA881}" dt="2023-02-27T14:57:44.937" v="4678" actId="20577"/>
          <ac:spMkLst>
            <pc:docMk/>
            <pc:sldMk cId="2157399921" sldId="293"/>
            <ac:spMk id="3" creationId="{BBD46EF0-F1E6-4944-936A-A503E1C9B062}"/>
          </ac:spMkLst>
        </pc:spChg>
      </pc:sldChg>
      <pc:sldChg chg="del">
        <pc:chgData name="Luís Santos" userId="1bcb44e7-5d82-436c-b2eb-8036fed75eb8" providerId="ADAL" clId="{A6B5EB35-6F3F-0F46-984E-B2D2FACEA881}" dt="2023-02-27T14:16:04.400" v="4103" actId="2696"/>
        <pc:sldMkLst>
          <pc:docMk/>
          <pc:sldMk cId="816471799" sldId="294"/>
        </pc:sldMkLst>
      </pc:sldChg>
      <pc:sldChg chg="addSp modSp add mod modAnim">
        <pc:chgData name="Luís Santos" userId="1bcb44e7-5d82-436c-b2eb-8036fed75eb8" providerId="ADAL" clId="{A6B5EB35-6F3F-0F46-984E-B2D2FACEA881}" dt="2023-02-27T14:47:13.602" v="4582" actId="1076"/>
        <pc:sldMkLst>
          <pc:docMk/>
          <pc:sldMk cId="4088894832" sldId="294"/>
        </pc:sldMkLst>
        <pc:spChg chg="mod">
          <ac:chgData name="Luís Santos" userId="1bcb44e7-5d82-436c-b2eb-8036fed75eb8" providerId="ADAL" clId="{A6B5EB35-6F3F-0F46-984E-B2D2FACEA881}" dt="2023-02-27T14:16:59.606" v="4135" actId="404"/>
          <ac:spMkLst>
            <pc:docMk/>
            <pc:sldMk cId="4088894832" sldId="294"/>
            <ac:spMk id="2" creationId="{361B74DA-40B5-9C47-B299-F114C954496F}"/>
          </ac:spMkLst>
        </pc:spChg>
        <pc:spChg chg="mod">
          <ac:chgData name="Luís Santos" userId="1bcb44e7-5d82-436c-b2eb-8036fed75eb8" providerId="ADAL" clId="{A6B5EB35-6F3F-0F46-984E-B2D2FACEA881}" dt="2023-02-27T14:17:35.542" v="4161" actId="14100"/>
          <ac:spMkLst>
            <pc:docMk/>
            <pc:sldMk cId="4088894832" sldId="294"/>
            <ac:spMk id="3" creationId="{6BC515FB-7CD2-764D-949E-1DBBBD5E01A8}"/>
          </ac:spMkLst>
        </pc:spChg>
        <pc:spChg chg="mod">
          <ac:chgData name="Luís Santos" userId="1bcb44e7-5d82-436c-b2eb-8036fed75eb8" providerId="ADAL" clId="{A6B5EB35-6F3F-0F46-984E-B2D2FACEA881}" dt="2023-02-27T14:18:37.904" v="4168" actId="2085"/>
          <ac:spMkLst>
            <pc:docMk/>
            <pc:sldMk cId="4088894832" sldId="294"/>
            <ac:spMk id="6" creationId="{2E76ED4E-2D57-D543-B57F-7F7D9A8BBECC}"/>
          </ac:spMkLst>
        </pc:spChg>
        <pc:spChg chg="mod">
          <ac:chgData name="Luís Santos" userId="1bcb44e7-5d82-436c-b2eb-8036fed75eb8" providerId="ADAL" clId="{A6B5EB35-6F3F-0F46-984E-B2D2FACEA881}" dt="2023-02-27T14:18:43.138" v="4169" actId="2085"/>
          <ac:spMkLst>
            <pc:docMk/>
            <pc:sldMk cId="4088894832" sldId="294"/>
            <ac:spMk id="7" creationId="{71C6F4EB-0853-6B45-AB70-42A4E3B8E3BD}"/>
          </ac:spMkLst>
        </pc:spChg>
        <pc:spChg chg="mod">
          <ac:chgData name="Luís Santos" userId="1bcb44e7-5d82-436c-b2eb-8036fed75eb8" providerId="ADAL" clId="{A6B5EB35-6F3F-0F46-984E-B2D2FACEA881}" dt="2023-02-27T14:18:11.929" v="4167" actId="12"/>
          <ac:spMkLst>
            <pc:docMk/>
            <pc:sldMk cId="4088894832" sldId="294"/>
            <ac:spMk id="9" creationId="{58E01B0E-E7DF-4D42-BDFD-5A162893BF07}"/>
          </ac:spMkLst>
        </pc:spChg>
        <pc:spChg chg="add mod">
          <ac:chgData name="Luís Santos" userId="1bcb44e7-5d82-436c-b2eb-8036fed75eb8" providerId="ADAL" clId="{A6B5EB35-6F3F-0F46-984E-B2D2FACEA881}" dt="2023-02-27T14:47:05.081" v="4580" actId="1076"/>
          <ac:spMkLst>
            <pc:docMk/>
            <pc:sldMk cId="4088894832" sldId="294"/>
            <ac:spMk id="11" creationId="{5BB3E296-94C1-477D-1A70-35EB8081BEA1}"/>
          </ac:spMkLst>
        </pc:spChg>
        <pc:spChg chg="add mod">
          <ac:chgData name="Luís Santos" userId="1bcb44e7-5d82-436c-b2eb-8036fed75eb8" providerId="ADAL" clId="{A6B5EB35-6F3F-0F46-984E-B2D2FACEA881}" dt="2023-02-27T14:47:13.602" v="4582" actId="1076"/>
          <ac:spMkLst>
            <pc:docMk/>
            <pc:sldMk cId="4088894832" sldId="294"/>
            <ac:spMk id="12" creationId="{551BF863-95CD-C8A0-4F21-C8AEA67BF459}"/>
          </ac:spMkLst>
        </pc:spChg>
        <pc:grpChg chg="mod">
          <ac:chgData name="Luís Santos" userId="1bcb44e7-5d82-436c-b2eb-8036fed75eb8" providerId="ADAL" clId="{A6B5EB35-6F3F-0F46-984E-B2D2FACEA881}" dt="2023-02-27T14:18:00.173" v="4165" actId="1076"/>
          <ac:grpSpMkLst>
            <pc:docMk/>
            <pc:sldMk cId="4088894832" sldId="294"/>
            <ac:grpSpMk id="8" creationId="{69DEF409-6C9F-C440-8BE5-781C67E2F990}"/>
          </ac:grpSpMkLst>
        </pc:grpChg>
      </pc:sldChg>
      <pc:sldChg chg="del">
        <pc:chgData name="Luís Santos" userId="1bcb44e7-5d82-436c-b2eb-8036fed75eb8" providerId="ADAL" clId="{A6B5EB35-6F3F-0F46-984E-B2D2FACEA881}" dt="2023-02-27T14:15:26.388" v="4102" actId="2696"/>
        <pc:sldMkLst>
          <pc:docMk/>
          <pc:sldMk cId="2991097934" sldId="295"/>
        </pc:sldMkLst>
      </pc:sldChg>
      <pc:sldChg chg="del">
        <pc:chgData name="Luís Santos" userId="1bcb44e7-5d82-436c-b2eb-8036fed75eb8" providerId="ADAL" clId="{A6B5EB35-6F3F-0F46-984E-B2D2FACEA881}" dt="2023-02-27T14:16:04.400" v="4103" actId="2696"/>
        <pc:sldMkLst>
          <pc:docMk/>
          <pc:sldMk cId="1838337648" sldId="296"/>
        </pc:sldMkLst>
      </pc:sldChg>
      <pc:sldChg chg="addSp modSp add mod">
        <pc:chgData name="Luís Santos" userId="1bcb44e7-5d82-436c-b2eb-8036fed75eb8" providerId="ADAL" clId="{A6B5EB35-6F3F-0F46-984E-B2D2FACEA881}" dt="2023-02-27T14:47:40.224" v="4584" actId="1076"/>
        <pc:sldMkLst>
          <pc:docMk/>
          <pc:sldMk cId="3525005558" sldId="296"/>
        </pc:sldMkLst>
        <pc:spChg chg="mod">
          <ac:chgData name="Luís Santos" userId="1bcb44e7-5d82-436c-b2eb-8036fed75eb8" providerId="ADAL" clId="{A6B5EB35-6F3F-0F46-984E-B2D2FACEA881}" dt="2023-02-27T14:19:54.403" v="4171" actId="20577"/>
          <ac:spMkLst>
            <pc:docMk/>
            <pc:sldMk cId="3525005558" sldId="296"/>
            <ac:spMk id="2" creationId="{AEF80AFC-A2AC-3341-9B0F-A7114DF02DFF}"/>
          </ac:spMkLst>
        </pc:spChg>
        <pc:spChg chg="mod">
          <ac:chgData name="Luís Santos" userId="1bcb44e7-5d82-436c-b2eb-8036fed75eb8" providerId="ADAL" clId="{A6B5EB35-6F3F-0F46-984E-B2D2FACEA881}" dt="2023-02-27T14:21:45.683" v="4261" actId="16959"/>
          <ac:spMkLst>
            <pc:docMk/>
            <pc:sldMk cId="3525005558" sldId="296"/>
            <ac:spMk id="3" creationId="{3B5744AD-4A84-7248-92CD-374117B4051A}"/>
          </ac:spMkLst>
        </pc:spChg>
        <pc:spChg chg="add mod">
          <ac:chgData name="Luís Santos" userId="1bcb44e7-5d82-436c-b2eb-8036fed75eb8" providerId="ADAL" clId="{A6B5EB35-6F3F-0F46-984E-B2D2FACEA881}" dt="2023-02-27T14:47:40.224" v="4584" actId="1076"/>
          <ac:spMkLst>
            <pc:docMk/>
            <pc:sldMk cId="3525005558" sldId="296"/>
            <ac:spMk id="6" creationId="{0B725D1A-62A6-63AC-2624-4BE4A321E7F7}"/>
          </ac:spMkLst>
        </pc:spChg>
        <pc:picChg chg="mod">
          <ac:chgData name="Luís Santos" userId="1bcb44e7-5d82-436c-b2eb-8036fed75eb8" providerId="ADAL" clId="{A6B5EB35-6F3F-0F46-984E-B2D2FACEA881}" dt="2023-02-27T14:20:02.048" v="4173" actId="1076"/>
          <ac:picMkLst>
            <pc:docMk/>
            <pc:sldMk cId="3525005558" sldId="296"/>
            <ac:picMk id="5" creationId="{F657ECAD-1A3C-2141-8CC0-EFAB788D5396}"/>
          </ac:picMkLst>
        </pc:picChg>
      </pc:sldChg>
      <pc:sldChg chg="addSp modSp mod modAnim">
        <pc:chgData name="Luís Santos" userId="1bcb44e7-5d82-436c-b2eb-8036fed75eb8" providerId="ADAL" clId="{A6B5EB35-6F3F-0F46-984E-B2D2FACEA881}" dt="2023-02-27T15:04:51.505" v="4862"/>
        <pc:sldMkLst>
          <pc:docMk/>
          <pc:sldMk cId="767244402" sldId="297"/>
        </pc:sldMkLst>
        <pc:spChg chg="mod">
          <ac:chgData name="Luís Santos" userId="1bcb44e7-5d82-436c-b2eb-8036fed75eb8" providerId="ADAL" clId="{A6B5EB35-6F3F-0F46-984E-B2D2FACEA881}" dt="2023-02-27T15:03:56.253" v="4859" actId="404"/>
          <ac:spMkLst>
            <pc:docMk/>
            <pc:sldMk cId="767244402" sldId="297"/>
            <ac:spMk id="2" creationId="{9467A1FB-AE1A-CA4C-AC20-00CBCC606AA4}"/>
          </ac:spMkLst>
        </pc:spChg>
        <pc:spChg chg="mod">
          <ac:chgData name="Luís Santos" userId="1bcb44e7-5d82-436c-b2eb-8036fed75eb8" providerId="ADAL" clId="{A6B5EB35-6F3F-0F46-984E-B2D2FACEA881}" dt="2023-02-27T15:01:18.342" v="4774" actId="1037"/>
          <ac:spMkLst>
            <pc:docMk/>
            <pc:sldMk cId="767244402" sldId="297"/>
            <ac:spMk id="7" creationId="{8C0DBC11-0CB9-8144-A7BE-95340E7AC3A8}"/>
          </ac:spMkLst>
        </pc:spChg>
        <pc:spChg chg="mod">
          <ac:chgData name="Luís Santos" userId="1bcb44e7-5d82-436c-b2eb-8036fed75eb8" providerId="ADAL" clId="{A6B5EB35-6F3F-0F46-984E-B2D2FACEA881}" dt="2023-02-27T15:02:41.812" v="4846" actId="20577"/>
          <ac:spMkLst>
            <pc:docMk/>
            <pc:sldMk cId="767244402" sldId="297"/>
            <ac:spMk id="8" creationId="{E9BE7B93-99F5-8A4E-A8DE-4942AC8F5554}"/>
          </ac:spMkLst>
        </pc:spChg>
        <pc:picChg chg="add mod">
          <ac:chgData name="Luís Santos" userId="1bcb44e7-5d82-436c-b2eb-8036fed75eb8" providerId="ADAL" clId="{A6B5EB35-6F3F-0F46-984E-B2D2FACEA881}" dt="2023-02-27T15:03:31.676" v="4853" actId="1076"/>
          <ac:picMkLst>
            <pc:docMk/>
            <pc:sldMk cId="767244402" sldId="297"/>
            <ac:picMk id="3" creationId="{B8728743-2279-7C54-356F-8B68C14AA2C9}"/>
          </ac:picMkLst>
        </pc:picChg>
        <pc:picChg chg="mod">
          <ac:chgData name="Luís Santos" userId="1bcb44e7-5d82-436c-b2eb-8036fed75eb8" providerId="ADAL" clId="{A6B5EB35-6F3F-0F46-984E-B2D2FACEA881}" dt="2023-02-27T15:01:10.479" v="4735" actId="1037"/>
          <ac:picMkLst>
            <pc:docMk/>
            <pc:sldMk cId="767244402" sldId="297"/>
            <ac:picMk id="5" creationId="{BE29FE19-E382-EB4A-8E16-810546DF8E9F}"/>
          </ac:picMkLst>
        </pc:picChg>
      </pc:sldChg>
      <pc:sldChg chg="del">
        <pc:chgData name="Luís Santos" userId="1bcb44e7-5d82-436c-b2eb-8036fed75eb8" providerId="ADAL" clId="{A6B5EB35-6F3F-0F46-984E-B2D2FACEA881}" dt="2023-02-22T11:46:42.424" v="2007" actId="2696"/>
        <pc:sldMkLst>
          <pc:docMk/>
          <pc:sldMk cId="2380953420" sldId="298"/>
        </pc:sldMkLst>
      </pc:sldChg>
      <pc:sldChg chg="del">
        <pc:chgData name="Luís Santos" userId="1bcb44e7-5d82-436c-b2eb-8036fed75eb8" providerId="ADAL" clId="{A6B5EB35-6F3F-0F46-984E-B2D2FACEA881}" dt="2023-02-26T23:31:30.080" v="3354" actId="2696"/>
        <pc:sldMkLst>
          <pc:docMk/>
          <pc:sldMk cId="1676582737" sldId="299"/>
        </pc:sldMkLst>
      </pc:sldChg>
      <pc:sldChg chg="del">
        <pc:chgData name="Luís Santos" userId="1bcb44e7-5d82-436c-b2eb-8036fed75eb8" providerId="ADAL" clId="{A6B5EB35-6F3F-0F46-984E-B2D2FACEA881}" dt="2023-02-26T23:31:30.080" v="3354" actId="2696"/>
        <pc:sldMkLst>
          <pc:docMk/>
          <pc:sldMk cId="2981579414" sldId="300"/>
        </pc:sldMkLst>
      </pc:sldChg>
      <pc:sldChg chg="del">
        <pc:chgData name="Luís Santos" userId="1bcb44e7-5d82-436c-b2eb-8036fed75eb8" providerId="ADAL" clId="{A6B5EB35-6F3F-0F46-984E-B2D2FACEA881}" dt="2023-02-26T23:31:30.080" v="3354" actId="2696"/>
        <pc:sldMkLst>
          <pc:docMk/>
          <pc:sldMk cId="1203740970" sldId="301"/>
        </pc:sldMkLst>
      </pc:sldChg>
      <pc:sldChg chg="del">
        <pc:chgData name="Luís Santos" userId="1bcb44e7-5d82-436c-b2eb-8036fed75eb8" providerId="ADAL" clId="{A6B5EB35-6F3F-0F46-984E-B2D2FACEA881}" dt="2023-02-26T23:31:30.080" v="3354" actId="2696"/>
        <pc:sldMkLst>
          <pc:docMk/>
          <pc:sldMk cId="2441757267" sldId="302"/>
        </pc:sldMkLst>
      </pc:sldChg>
      <pc:sldChg chg="modSp new mod">
        <pc:chgData name="Luís Santos" userId="1bcb44e7-5d82-436c-b2eb-8036fed75eb8" providerId="ADAL" clId="{A6B5EB35-6F3F-0F46-984E-B2D2FACEA881}" dt="2023-02-21T17:35:35.566" v="353" actId="108"/>
        <pc:sldMkLst>
          <pc:docMk/>
          <pc:sldMk cId="430973817" sldId="303"/>
        </pc:sldMkLst>
        <pc:spChg chg="mod">
          <ac:chgData name="Luís Santos" userId="1bcb44e7-5d82-436c-b2eb-8036fed75eb8" providerId="ADAL" clId="{A6B5EB35-6F3F-0F46-984E-B2D2FACEA881}" dt="2023-02-21T17:28:50.628" v="156" actId="20577"/>
          <ac:spMkLst>
            <pc:docMk/>
            <pc:sldMk cId="430973817" sldId="303"/>
            <ac:spMk id="2" creationId="{60B14E9F-D89A-7942-50BF-C71C443E426B}"/>
          </ac:spMkLst>
        </pc:spChg>
        <pc:spChg chg="mod">
          <ac:chgData name="Luís Santos" userId="1bcb44e7-5d82-436c-b2eb-8036fed75eb8" providerId="ADAL" clId="{A6B5EB35-6F3F-0F46-984E-B2D2FACEA881}" dt="2023-02-21T17:35:35.566" v="353" actId="108"/>
          <ac:spMkLst>
            <pc:docMk/>
            <pc:sldMk cId="430973817" sldId="303"/>
            <ac:spMk id="3" creationId="{5F6A86C6-30AD-7304-56EB-C50A39E6CA5B}"/>
          </ac:spMkLst>
        </pc:spChg>
      </pc:sldChg>
      <pc:sldChg chg="modSp add mod">
        <pc:chgData name="Luís Santos" userId="1bcb44e7-5d82-436c-b2eb-8036fed75eb8" providerId="ADAL" clId="{A6B5EB35-6F3F-0F46-984E-B2D2FACEA881}" dt="2023-02-21T18:00:17.308" v="651" actId="5793"/>
        <pc:sldMkLst>
          <pc:docMk/>
          <pc:sldMk cId="3508062247" sldId="304"/>
        </pc:sldMkLst>
        <pc:spChg chg="mod">
          <ac:chgData name="Luís Santos" userId="1bcb44e7-5d82-436c-b2eb-8036fed75eb8" providerId="ADAL" clId="{A6B5EB35-6F3F-0F46-984E-B2D2FACEA881}" dt="2023-02-21T18:00:17.308" v="651" actId="5793"/>
          <ac:spMkLst>
            <pc:docMk/>
            <pc:sldMk cId="3508062247" sldId="304"/>
            <ac:spMk id="3" creationId="{5F6A86C6-30AD-7304-56EB-C50A39E6CA5B}"/>
          </ac:spMkLst>
        </pc:spChg>
      </pc:sldChg>
      <pc:sldChg chg="modSp add mod">
        <pc:chgData name="Luís Santos" userId="1bcb44e7-5d82-436c-b2eb-8036fed75eb8" providerId="ADAL" clId="{A6B5EB35-6F3F-0F46-984E-B2D2FACEA881}" dt="2023-02-21T18:33:10.953" v="1020" actId="20577"/>
        <pc:sldMkLst>
          <pc:docMk/>
          <pc:sldMk cId="1243667052" sldId="305"/>
        </pc:sldMkLst>
        <pc:spChg chg="mod">
          <ac:chgData name="Luís Santos" userId="1bcb44e7-5d82-436c-b2eb-8036fed75eb8" providerId="ADAL" clId="{A6B5EB35-6F3F-0F46-984E-B2D2FACEA881}" dt="2023-02-21T18:33:10.953" v="1020" actId="20577"/>
          <ac:spMkLst>
            <pc:docMk/>
            <pc:sldMk cId="1243667052" sldId="305"/>
            <ac:spMk id="3" creationId="{5F6A86C6-30AD-7304-56EB-C50A39E6CA5B}"/>
          </ac:spMkLst>
        </pc:spChg>
      </pc:sldChg>
      <pc:sldChg chg="modSp add mod">
        <pc:chgData name="Luís Santos" userId="1bcb44e7-5d82-436c-b2eb-8036fed75eb8" providerId="ADAL" clId="{A6B5EB35-6F3F-0F46-984E-B2D2FACEA881}" dt="2023-02-27T14:40:55.959" v="4547"/>
        <pc:sldMkLst>
          <pc:docMk/>
          <pc:sldMk cId="2767827157" sldId="306"/>
        </pc:sldMkLst>
        <pc:spChg chg="mod">
          <ac:chgData name="Luís Santos" userId="1bcb44e7-5d82-436c-b2eb-8036fed75eb8" providerId="ADAL" clId="{A6B5EB35-6F3F-0F46-984E-B2D2FACEA881}" dt="2023-02-27T14:40:55.959" v="4547"/>
          <ac:spMkLst>
            <pc:docMk/>
            <pc:sldMk cId="2767827157" sldId="306"/>
            <ac:spMk id="3" creationId="{5F6A86C6-30AD-7304-56EB-C50A39E6CA5B}"/>
          </ac:spMkLst>
        </pc:spChg>
      </pc:sldChg>
      <pc:sldChg chg="modSp add mod">
        <pc:chgData name="Luís Santos" userId="1bcb44e7-5d82-436c-b2eb-8036fed75eb8" providerId="ADAL" clId="{A6B5EB35-6F3F-0F46-984E-B2D2FACEA881}" dt="2023-02-27T14:41:58.883" v="4556"/>
        <pc:sldMkLst>
          <pc:docMk/>
          <pc:sldMk cId="87968839" sldId="307"/>
        </pc:sldMkLst>
        <pc:spChg chg="mod">
          <ac:chgData name="Luís Santos" userId="1bcb44e7-5d82-436c-b2eb-8036fed75eb8" providerId="ADAL" clId="{A6B5EB35-6F3F-0F46-984E-B2D2FACEA881}" dt="2023-02-27T14:41:58.883" v="4556"/>
          <ac:spMkLst>
            <pc:docMk/>
            <pc:sldMk cId="87968839" sldId="307"/>
            <ac:spMk id="3" creationId="{5F6A86C6-30AD-7304-56EB-C50A39E6CA5B}"/>
          </ac:spMkLst>
        </pc:spChg>
      </pc:sldChg>
      <pc:sldChg chg="modSp new mod">
        <pc:chgData name="Luís Santos" userId="1bcb44e7-5d82-436c-b2eb-8036fed75eb8" providerId="ADAL" clId="{A6B5EB35-6F3F-0F46-984E-B2D2FACEA881}" dt="2023-02-22T10:39:43.225" v="1435" actId="20577"/>
        <pc:sldMkLst>
          <pc:docMk/>
          <pc:sldMk cId="1603265526" sldId="308"/>
        </pc:sldMkLst>
        <pc:spChg chg="mod">
          <ac:chgData name="Luís Santos" userId="1bcb44e7-5d82-436c-b2eb-8036fed75eb8" providerId="ADAL" clId="{A6B5EB35-6F3F-0F46-984E-B2D2FACEA881}" dt="2023-02-22T10:38:51.286" v="1295" actId="20577"/>
          <ac:spMkLst>
            <pc:docMk/>
            <pc:sldMk cId="1603265526" sldId="308"/>
            <ac:spMk id="2" creationId="{3D577F0F-D242-04DE-E965-CEC70886CC44}"/>
          </ac:spMkLst>
        </pc:spChg>
        <pc:spChg chg="mod">
          <ac:chgData name="Luís Santos" userId="1bcb44e7-5d82-436c-b2eb-8036fed75eb8" providerId="ADAL" clId="{A6B5EB35-6F3F-0F46-984E-B2D2FACEA881}" dt="2023-02-22T10:39:43.225" v="1435" actId="20577"/>
          <ac:spMkLst>
            <pc:docMk/>
            <pc:sldMk cId="1603265526" sldId="308"/>
            <ac:spMk id="3" creationId="{81406BFB-45AD-DD3B-2FCE-58ACC4FA5882}"/>
          </ac:spMkLst>
        </pc:spChg>
      </pc:sldChg>
      <pc:sldChg chg="addSp delSp modSp new mod modAnim">
        <pc:chgData name="Luís Santos" userId="1bcb44e7-5d82-436c-b2eb-8036fed75eb8" providerId="ADAL" clId="{A6B5EB35-6F3F-0F46-984E-B2D2FACEA881}" dt="2023-02-22T11:12:23.948" v="1810"/>
        <pc:sldMkLst>
          <pc:docMk/>
          <pc:sldMk cId="3323946140" sldId="309"/>
        </pc:sldMkLst>
        <pc:spChg chg="mod">
          <ac:chgData name="Luís Santos" userId="1bcb44e7-5d82-436c-b2eb-8036fed75eb8" providerId="ADAL" clId="{A6B5EB35-6F3F-0F46-984E-B2D2FACEA881}" dt="2023-02-22T10:46:32.638" v="1485"/>
          <ac:spMkLst>
            <pc:docMk/>
            <pc:sldMk cId="3323946140" sldId="309"/>
            <ac:spMk id="2" creationId="{CEB639EF-6A87-BB1E-F115-94802AE62F25}"/>
          </ac:spMkLst>
        </pc:spChg>
        <pc:spChg chg="mod">
          <ac:chgData name="Luís Santos" userId="1bcb44e7-5d82-436c-b2eb-8036fed75eb8" providerId="ADAL" clId="{A6B5EB35-6F3F-0F46-984E-B2D2FACEA881}" dt="2023-02-22T10:47:17.116" v="1573" actId="14100"/>
          <ac:spMkLst>
            <pc:docMk/>
            <pc:sldMk cId="3323946140" sldId="309"/>
            <ac:spMk id="3" creationId="{044D11BD-9800-1968-926B-D33805A6CDB0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9" creationId="{E794647D-2097-2320-542C-2E50EA40175C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10" creationId="{23D2631E-E4A9-41E4-0692-A2C939110168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11" creationId="{410FAEE7-657F-08CF-BB77-06364F808EDD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12" creationId="{3DCDF76C-90E8-0521-06CA-CA0DDB8A9472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13" creationId="{38FE3CEB-31EF-3274-AF57-386EC4CADE3F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14" creationId="{BC7F4A32-B49F-EE4F-1D9C-4697A155A1B0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15" creationId="{20D55156-DE21-2AB8-F5A0-28ED4FCA2971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16" creationId="{A9BC608A-5F53-6073-D936-DD13080F8D27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17" creationId="{91BF7B72-ACFF-76A9-030D-D4808EF555BE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18" creationId="{C57236E6-F321-1585-FFAC-4E9473F7D7FB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19" creationId="{9CEAFA49-12B1-B545-5DDF-91D9BE526632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20" creationId="{36722116-693C-BE07-2FA2-8FDC6B45ACE5}"/>
          </ac:spMkLst>
        </pc:spChg>
        <pc:spChg chg="add mod">
          <ac:chgData name="Luís Santos" userId="1bcb44e7-5d82-436c-b2eb-8036fed75eb8" providerId="ADAL" clId="{A6B5EB35-6F3F-0F46-984E-B2D2FACEA881}" dt="2023-02-22T10:50:45.087" v="1635" actId="1036"/>
          <ac:spMkLst>
            <pc:docMk/>
            <pc:sldMk cId="3323946140" sldId="309"/>
            <ac:spMk id="21" creationId="{2E622E53-03FA-FA12-2196-D88D48452555}"/>
          </ac:spMkLst>
        </pc:spChg>
        <pc:spChg chg="add mod">
          <ac:chgData name="Luís Santos" userId="1bcb44e7-5d82-436c-b2eb-8036fed75eb8" providerId="ADAL" clId="{A6B5EB35-6F3F-0F46-984E-B2D2FACEA881}" dt="2023-02-22T10:51:52.356" v="1642" actId="1076"/>
          <ac:spMkLst>
            <pc:docMk/>
            <pc:sldMk cId="3323946140" sldId="309"/>
            <ac:spMk id="22" creationId="{EAE7EBE5-9A2F-D0C1-8844-E583D93AEC19}"/>
          </ac:spMkLst>
        </pc:spChg>
        <pc:spChg chg="add del mod">
          <ac:chgData name="Luís Santos" userId="1bcb44e7-5d82-436c-b2eb-8036fed75eb8" providerId="ADAL" clId="{A6B5EB35-6F3F-0F46-984E-B2D2FACEA881}" dt="2023-02-22T10:52:25.651" v="1648"/>
          <ac:spMkLst>
            <pc:docMk/>
            <pc:sldMk cId="3323946140" sldId="309"/>
            <ac:spMk id="23" creationId="{DBA5974F-57A0-E214-4B0F-5675FDD45831}"/>
          </ac:spMkLst>
        </pc:spChg>
        <pc:spChg chg="add mod">
          <ac:chgData name="Luís Santos" userId="1bcb44e7-5d82-436c-b2eb-8036fed75eb8" providerId="ADAL" clId="{A6B5EB35-6F3F-0F46-984E-B2D2FACEA881}" dt="2023-02-22T10:52:21.242" v="1646" actId="16959"/>
          <ac:spMkLst>
            <pc:docMk/>
            <pc:sldMk cId="3323946140" sldId="309"/>
            <ac:spMk id="24" creationId="{1AD83129-D4E0-9245-E204-D1EA802BD979}"/>
          </ac:spMkLst>
        </pc:spChg>
        <pc:spChg chg="add mod">
          <ac:chgData name="Luís Santos" userId="1bcb44e7-5d82-436c-b2eb-8036fed75eb8" providerId="ADAL" clId="{A6B5EB35-6F3F-0F46-984E-B2D2FACEA881}" dt="2023-02-22T10:53:20.848" v="1652" actId="208"/>
          <ac:spMkLst>
            <pc:docMk/>
            <pc:sldMk cId="3323946140" sldId="309"/>
            <ac:spMk id="25" creationId="{3D42120C-A419-8271-8FEA-5DD4AF69B0C2}"/>
          </ac:spMkLst>
        </pc:spChg>
        <pc:spChg chg="add mod">
          <ac:chgData name="Luís Santos" userId="1bcb44e7-5d82-436c-b2eb-8036fed75eb8" providerId="ADAL" clId="{A6B5EB35-6F3F-0F46-984E-B2D2FACEA881}" dt="2023-02-22T10:54:08.765" v="1655" actId="1582"/>
          <ac:spMkLst>
            <pc:docMk/>
            <pc:sldMk cId="3323946140" sldId="309"/>
            <ac:spMk id="26" creationId="{783AF0E3-10CC-8A17-55BC-4CD995B0FA14}"/>
          </ac:spMkLst>
        </pc:spChg>
        <pc:spChg chg="add mod">
          <ac:chgData name="Luís Santos" userId="1bcb44e7-5d82-436c-b2eb-8036fed75eb8" providerId="ADAL" clId="{A6B5EB35-6F3F-0F46-984E-B2D2FACEA881}" dt="2023-02-22T10:54:52.615" v="1658" actId="1582"/>
          <ac:spMkLst>
            <pc:docMk/>
            <pc:sldMk cId="3323946140" sldId="309"/>
            <ac:spMk id="27" creationId="{0F068F33-3D8A-2F46-F6AD-3B43D791FBDC}"/>
          </ac:spMkLst>
        </pc:spChg>
        <pc:spChg chg="add mod">
          <ac:chgData name="Luís Santos" userId="1bcb44e7-5d82-436c-b2eb-8036fed75eb8" providerId="ADAL" clId="{A6B5EB35-6F3F-0F46-984E-B2D2FACEA881}" dt="2023-02-22T11:08:36.582" v="1712" actId="164"/>
          <ac:spMkLst>
            <pc:docMk/>
            <pc:sldMk cId="3323946140" sldId="309"/>
            <ac:spMk id="28" creationId="{441C3300-E6A7-EDBB-D82C-68B9FF8443D7}"/>
          </ac:spMkLst>
        </pc:spChg>
        <pc:spChg chg="add mod">
          <ac:chgData name="Luís Santos" userId="1bcb44e7-5d82-436c-b2eb-8036fed75eb8" providerId="ADAL" clId="{A6B5EB35-6F3F-0F46-984E-B2D2FACEA881}" dt="2023-02-22T11:08:36.582" v="1712" actId="164"/>
          <ac:spMkLst>
            <pc:docMk/>
            <pc:sldMk cId="3323946140" sldId="309"/>
            <ac:spMk id="29" creationId="{C8A1774D-EB29-8C16-227B-003D7059D8B4}"/>
          </ac:spMkLst>
        </pc:spChg>
        <pc:spChg chg="add mod">
          <ac:chgData name="Luís Santos" userId="1bcb44e7-5d82-436c-b2eb-8036fed75eb8" providerId="ADAL" clId="{A6B5EB35-6F3F-0F46-984E-B2D2FACEA881}" dt="2023-02-22T11:12:17.156" v="1808" actId="164"/>
          <ac:spMkLst>
            <pc:docMk/>
            <pc:sldMk cId="3323946140" sldId="309"/>
            <ac:spMk id="34" creationId="{403FA360-C7D1-89AA-20BD-C32B4BA7C3F4}"/>
          </ac:spMkLst>
        </pc:spChg>
        <pc:spChg chg="add mod">
          <ac:chgData name="Luís Santos" userId="1bcb44e7-5d82-436c-b2eb-8036fed75eb8" providerId="ADAL" clId="{A6B5EB35-6F3F-0F46-984E-B2D2FACEA881}" dt="2023-02-22T11:12:17.156" v="1808" actId="164"/>
          <ac:spMkLst>
            <pc:docMk/>
            <pc:sldMk cId="3323946140" sldId="309"/>
            <ac:spMk id="35" creationId="{6B9DAEFF-1B7D-8B58-7900-5051DD1A1082}"/>
          </ac:spMkLst>
        </pc:spChg>
        <pc:spChg chg="add mod">
          <ac:chgData name="Luís Santos" userId="1bcb44e7-5d82-436c-b2eb-8036fed75eb8" providerId="ADAL" clId="{A6B5EB35-6F3F-0F46-984E-B2D2FACEA881}" dt="2023-02-22T11:12:17.156" v="1808" actId="164"/>
          <ac:spMkLst>
            <pc:docMk/>
            <pc:sldMk cId="3323946140" sldId="309"/>
            <ac:spMk id="36" creationId="{35348312-05E8-FD6B-B888-CA7FA73B9DC9}"/>
          </ac:spMkLst>
        </pc:spChg>
        <pc:spChg chg="add mod">
          <ac:chgData name="Luís Santos" userId="1bcb44e7-5d82-436c-b2eb-8036fed75eb8" providerId="ADAL" clId="{A6B5EB35-6F3F-0F46-984E-B2D2FACEA881}" dt="2023-02-22T11:12:17.156" v="1808" actId="164"/>
          <ac:spMkLst>
            <pc:docMk/>
            <pc:sldMk cId="3323946140" sldId="309"/>
            <ac:spMk id="37" creationId="{956C109F-97D7-7CA5-366B-8F09D18EBD7B}"/>
          </ac:spMkLst>
        </pc:spChg>
        <pc:grpChg chg="add mod">
          <ac:chgData name="Luís Santos" userId="1bcb44e7-5d82-436c-b2eb-8036fed75eb8" providerId="ADAL" clId="{A6B5EB35-6F3F-0F46-984E-B2D2FACEA881}" dt="2023-02-22T11:08:36.582" v="1712" actId="164"/>
          <ac:grpSpMkLst>
            <pc:docMk/>
            <pc:sldMk cId="3323946140" sldId="309"/>
            <ac:grpSpMk id="30" creationId="{A6C52AE1-3426-D7F5-EB42-103DE2172C5C}"/>
          </ac:grpSpMkLst>
        </pc:grpChg>
        <pc:grpChg chg="add mod">
          <ac:chgData name="Luís Santos" userId="1bcb44e7-5d82-436c-b2eb-8036fed75eb8" providerId="ADAL" clId="{A6B5EB35-6F3F-0F46-984E-B2D2FACEA881}" dt="2023-02-22T11:12:17.156" v="1808" actId="164"/>
          <ac:grpSpMkLst>
            <pc:docMk/>
            <pc:sldMk cId="3323946140" sldId="309"/>
            <ac:grpSpMk id="38" creationId="{5AED0920-D395-E5EB-758E-E990D9826A38}"/>
          </ac:grpSpMkLst>
        </pc:grpChg>
        <pc:cxnChg chg="add mod">
          <ac:chgData name="Luís Santos" userId="1bcb44e7-5d82-436c-b2eb-8036fed75eb8" providerId="ADAL" clId="{A6B5EB35-6F3F-0F46-984E-B2D2FACEA881}" dt="2023-02-22T10:47:58.493" v="1576" actId="1582"/>
          <ac:cxnSpMkLst>
            <pc:docMk/>
            <pc:sldMk cId="3323946140" sldId="309"/>
            <ac:cxnSpMk id="6" creationId="{1FAE057C-A10C-3599-1EEE-9C1E91E12235}"/>
          </ac:cxnSpMkLst>
        </pc:cxnChg>
        <pc:cxnChg chg="add mod">
          <ac:chgData name="Luís Santos" userId="1bcb44e7-5d82-436c-b2eb-8036fed75eb8" providerId="ADAL" clId="{A6B5EB35-6F3F-0F46-984E-B2D2FACEA881}" dt="2023-02-22T10:48:08.910" v="1578" actId="14100"/>
          <ac:cxnSpMkLst>
            <pc:docMk/>
            <pc:sldMk cId="3323946140" sldId="309"/>
            <ac:cxnSpMk id="7" creationId="{38FD8085-E4D1-E81B-304E-BD3E0214CEC6}"/>
          </ac:cxnSpMkLst>
        </pc:cxnChg>
        <pc:cxnChg chg="add mod">
          <ac:chgData name="Luís Santos" userId="1bcb44e7-5d82-436c-b2eb-8036fed75eb8" providerId="ADAL" clId="{A6B5EB35-6F3F-0F46-984E-B2D2FACEA881}" dt="2023-02-22T11:12:17.156" v="1808" actId="164"/>
          <ac:cxnSpMkLst>
            <pc:docMk/>
            <pc:sldMk cId="3323946140" sldId="309"/>
            <ac:cxnSpMk id="32" creationId="{5BD177A4-08D3-6FEB-21F1-33C25870204E}"/>
          </ac:cxnSpMkLst>
        </pc:cxnChg>
        <pc:cxnChg chg="add mod">
          <ac:chgData name="Luís Santos" userId="1bcb44e7-5d82-436c-b2eb-8036fed75eb8" providerId="ADAL" clId="{A6B5EB35-6F3F-0F46-984E-B2D2FACEA881}" dt="2023-02-22T11:12:17.156" v="1808" actId="164"/>
          <ac:cxnSpMkLst>
            <pc:docMk/>
            <pc:sldMk cId="3323946140" sldId="309"/>
            <ac:cxnSpMk id="33" creationId="{032F3663-37CE-BE6D-1F6A-6FF7381E9E87}"/>
          </ac:cxnSpMkLst>
        </pc:cxnChg>
      </pc:sldChg>
      <pc:sldChg chg="new del">
        <pc:chgData name="Luís Santos" userId="1bcb44e7-5d82-436c-b2eb-8036fed75eb8" providerId="ADAL" clId="{A6B5EB35-6F3F-0F46-984E-B2D2FACEA881}" dt="2023-02-22T11:45:18.678" v="2000" actId="2696"/>
        <pc:sldMkLst>
          <pc:docMk/>
          <pc:sldMk cId="1406361657" sldId="310"/>
        </pc:sldMkLst>
      </pc:sldChg>
      <pc:sldChg chg="addSp delSp modSp new mod">
        <pc:chgData name="Luís Santos" userId="1bcb44e7-5d82-436c-b2eb-8036fed75eb8" providerId="ADAL" clId="{A6B5EB35-6F3F-0F46-984E-B2D2FACEA881}" dt="2023-02-22T12:06:58.615" v="2075" actId="1076"/>
        <pc:sldMkLst>
          <pc:docMk/>
          <pc:sldMk cId="4137182321" sldId="310"/>
        </pc:sldMkLst>
        <pc:spChg chg="mod">
          <ac:chgData name="Luís Santos" userId="1bcb44e7-5d82-436c-b2eb-8036fed75eb8" providerId="ADAL" clId="{A6B5EB35-6F3F-0F46-984E-B2D2FACEA881}" dt="2023-02-22T11:52:41.376" v="2072" actId="404"/>
          <ac:spMkLst>
            <pc:docMk/>
            <pc:sldMk cId="4137182321" sldId="310"/>
            <ac:spMk id="2" creationId="{BC4C78C9-6B17-A446-51E6-3534F9924B7F}"/>
          </ac:spMkLst>
        </pc:spChg>
        <pc:spChg chg="del">
          <ac:chgData name="Luís Santos" userId="1bcb44e7-5d82-436c-b2eb-8036fed75eb8" providerId="ADAL" clId="{A6B5EB35-6F3F-0F46-984E-B2D2FACEA881}" dt="2023-02-22T12:06:51.779" v="2073" actId="478"/>
          <ac:spMkLst>
            <pc:docMk/>
            <pc:sldMk cId="4137182321" sldId="310"/>
            <ac:spMk id="3" creationId="{6DDAFDC2-535A-143C-36C2-64C4FB9E52A7}"/>
          </ac:spMkLst>
        </pc:spChg>
        <pc:picChg chg="add mod">
          <ac:chgData name="Luís Santos" userId="1bcb44e7-5d82-436c-b2eb-8036fed75eb8" providerId="ADAL" clId="{A6B5EB35-6F3F-0F46-984E-B2D2FACEA881}" dt="2023-02-22T12:06:58.615" v="2075" actId="1076"/>
          <ac:picMkLst>
            <pc:docMk/>
            <pc:sldMk cId="4137182321" sldId="310"/>
            <ac:picMk id="5" creationId="{39F8EB69-6742-CF4B-2CB3-325592573597}"/>
          </ac:picMkLst>
        </pc:picChg>
      </pc:sldChg>
      <pc:sldChg chg="addSp delSp modSp add mod delAnim">
        <pc:chgData name="Luís Santos" userId="1bcb44e7-5d82-436c-b2eb-8036fed75eb8" providerId="ADAL" clId="{A6B5EB35-6F3F-0F46-984E-B2D2FACEA881}" dt="2023-02-22T12:16:17.983" v="2189" actId="20577"/>
        <pc:sldMkLst>
          <pc:docMk/>
          <pc:sldMk cId="1241754319" sldId="311"/>
        </pc:sldMkLst>
        <pc:spChg chg="mod">
          <ac:chgData name="Luís Santos" userId="1bcb44e7-5d82-436c-b2eb-8036fed75eb8" providerId="ADAL" clId="{A6B5EB35-6F3F-0F46-984E-B2D2FACEA881}" dt="2023-02-22T12:14:08.278" v="2164" actId="14100"/>
          <ac:spMkLst>
            <pc:docMk/>
            <pc:sldMk cId="1241754319" sldId="311"/>
            <ac:spMk id="2" creationId="{802B3EBC-2D03-9F40-9EAE-4243FDABE907}"/>
          </ac:spMkLst>
        </pc:spChg>
        <pc:spChg chg="del">
          <ac:chgData name="Luís Santos" userId="1bcb44e7-5d82-436c-b2eb-8036fed75eb8" providerId="ADAL" clId="{A6B5EB35-6F3F-0F46-984E-B2D2FACEA881}" dt="2023-02-22T12:11:13.609" v="2077" actId="478"/>
          <ac:spMkLst>
            <pc:docMk/>
            <pc:sldMk cId="1241754319" sldId="311"/>
            <ac:spMk id="3" creationId="{3DC37E53-A576-F941-A137-4A53516F46AB}"/>
          </ac:spMkLst>
        </pc:spChg>
        <pc:spChg chg="add mod">
          <ac:chgData name="Luís Santos" userId="1bcb44e7-5d82-436c-b2eb-8036fed75eb8" providerId="ADAL" clId="{A6B5EB35-6F3F-0F46-984E-B2D2FACEA881}" dt="2023-02-22T12:12:04.971" v="2163" actId="122"/>
          <ac:spMkLst>
            <pc:docMk/>
            <pc:sldMk cId="1241754319" sldId="311"/>
            <ac:spMk id="6" creationId="{DC0E28DE-1A82-8B40-6C3F-335CDC88599A}"/>
          </ac:spMkLst>
        </pc:spChg>
        <pc:spChg chg="del">
          <ac:chgData name="Luís Santos" userId="1bcb44e7-5d82-436c-b2eb-8036fed75eb8" providerId="ADAL" clId="{A6B5EB35-6F3F-0F46-984E-B2D2FACEA881}" dt="2023-02-22T12:11:21.823" v="2079" actId="478"/>
          <ac:spMkLst>
            <pc:docMk/>
            <pc:sldMk cId="1241754319" sldId="311"/>
            <ac:spMk id="8" creationId="{39580804-056A-DB40-90CC-F908C2FB43C6}"/>
          </ac:spMkLst>
        </pc:spChg>
        <pc:spChg chg="del">
          <ac:chgData name="Luís Santos" userId="1bcb44e7-5d82-436c-b2eb-8036fed75eb8" providerId="ADAL" clId="{A6B5EB35-6F3F-0F46-984E-B2D2FACEA881}" dt="2023-02-22T12:11:21.823" v="2079" actId="478"/>
          <ac:spMkLst>
            <pc:docMk/>
            <pc:sldMk cId="1241754319" sldId="311"/>
            <ac:spMk id="9" creationId="{952B73B7-7DB8-BA40-9556-E81B6AE41A28}"/>
          </ac:spMkLst>
        </pc:spChg>
        <pc:spChg chg="del">
          <ac:chgData name="Luís Santos" userId="1bcb44e7-5d82-436c-b2eb-8036fed75eb8" providerId="ADAL" clId="{A6B5EB35-6F3F-0F46-984E-B2D2FACEA881}" dt="2023-02-22T12:11:21.823" v="2079" actId="478"/>
          <ac:spMkLst>
            <pc:docMk/>
            <pc:sldMk cId="1241754319" sldId="311"/>
            <ac:spMk id="10" creationId="{23419541-669B-E342-A2AA-BB95AE277E1B}"/>
          </ac:spMkLst>
        </pc:spChg>
        <pc:spChg chg="add mod">
          <ac:chgData name="Luís Santos" userId="1bcb44e7-5d82-436c-b2eb-8036fed75eb8" providerId="ADAL" clId="{A6B5EB35-6F3F-0F46-984E-B2D2FACEA881}" dt="2023-02-22T12:14:34.767" v="2168" actId="115"/>
          <ac:spMkLst>
            <pc:docMk/>
            <pc:sldMk cId="1241754319" sldId="311"/>
            <ac:spMk id="12" creationId="{AA627B80-09BF-1351-38C7-EC67DCA44F32}"/>
          </ac:spMkLst>
        </pc:spChg>
        <pc:spChg chg="add mod">
          <ac:chgData name="Luís Santos" userId="1bcb44e7-5d82-436c-b2eb-8036fed75eb8" providerId="ADAL" clId="{A6B5EB35-6F3F-0F46-984E-B2D2FACEA881}" dt="2023-02-22T12:16:17.983" v="2189" actId="20577"/>
          <ac:spMkLst>
            <pc:docMk/>
            <pc:sldMk cId="1241754319" sldId="311"/>
            <ac:spMk id="16" creationId="{97EEAC6F-5B58-B0B0-528A-18F3023A041B}"/>
          </ac:spMkLst>
        </pc:spChg>
        <pc:picChg chg="del">
          <ac:chgData name="Luís Santos" userId="1bcb44e7-5d82-436c-b2eb-8036fed75eb8" providerId="ADAL" clId="{A6B5EB35-6F3F-0F46-984E-B2D2FACEA881}" dt="2023-02-22T12:11:16.961" v="2078" actId="478"/>
          <ac:picMkLst>
            <pc:docMk/>
            <pc:sldMk cId="1241754319" sldId="311"/>
            <ac:picMk id="7" creationId="{E1B4C3F5-0FE9-B24F-8983-E99C2EB0A25F}"/>
          </ac:picMkLst>
        </pc:picChg>
        <pc:picChg chg="add mod">
          <ac:chgData name="Luís Santos" userId="1bcb44e7-5d82-436c-b2eb-8036fed75eb8" providerId="ADAL" clId="{A6B5EB35-6F3F-0F46-984E-B2D2FACEA881}" dt="2023-02-22T12:11:41.110" v="2151" actId="1076"/>
          <ac:picMkLst>
            <pc:docMk/>
            <pc:sldMk cId="1241754319" sldId="311"/>
            <ac:picMk id="11" creationId="{BEBF060B-BD7F-1C76-EEB9-A6668C5713DC}"/>
          </ac:picMkLst>
        </pc:picChg>
        <pc:picChg chg="add del mod">
          <ac:chgData name="Luís Santos" userId="1bcb44e7-5d82-436c-b2eb-8036fed75eb8" providerId="ADAL" clId="{A6B5EB35-6F3F-0F46-984E-B2D2FACEA881}" dt="2023-02-22T12:15:13.841" v="2171" actId="478"/>
          <ac:picMkLst>
            <pc:docMk/>
            <pc:sldMk cId="1241754319" sldId="311"/>
            <ac:picMk id="13" creationId="{A9EF5C83-47EA-89FF-3C12-A6D2D00DEF50}"/>
          </ac:picMkLst>
        </pc:picChg>
        <pc:picChg chg="add mod">
          <ac:chgData name="Luís Santos" userId="1bcb44e7-5d82-436c-b2eb-8036fed75eb8" providerId="ADAL" clId="{A6B5EB35-6F3F-0F46-984E-B2D2FACEA881}" dt="2023-02-22T12:15:57.073" v="2176" actId="14100"/>
          <ac:picMkLst>
            <pc:docMk/>
            <pc:sldMk cId="1241754319" sldId="311"/>
            <ac:picMk id="14" creationId="{C8DF5211-3D46-0331-0231-D81A6FCB0200}"/>
          </ac:picMkLst>
        </pc:picChg>
        <pc:picChg chg="add mod">
          <ac:chgData name="Luís Santos" userId="1bcb44e7-5d82-436c-b2eb-8036fed75eb8" providerId="ADAL" clId="{A6B5EB35-6F3F-0F46-984E-B2D2FACEA881}" dt="2023-02-22T12:16:00.603" v="2177" actId="14100"/>
          <ac:picMkLst>
            <pc:docMk/>
            <pc:sldMk cId="1241754319" sldId="311"/>
            <ac:picMk id="15" creationId="{02F7984A-87A7-EE79-905B-1F28D1A12694}"/>
          </ac:picMkLst>
        </pc:picChg>
      </pc:sldChg>
      <pc:sldChg chg="modSp new del mod">
        <pc:chgData name="Luís Santos" userId="1bcb44e7-5d82-436c-b2eb-8036fed75eb8" providerId="ADAL" clId="{A6B5EB35-6F3F-0F46-984E-B2D2FACEA881}" dt="2023-02-27T14:42:36.661" v="4557" actId="2696"/>
        <pc:sldMkLst>
          <pc:docMk/>
          <pc:sldMk cId="3473488897" sldId="312"/>
        </pc:sldMkLst>
        <pc:spChg chg="mod">
          <ac:chgData name="Luís Santos" userId="1bcb44e7-5d82-436c-b2eb-8036fed75eb8" providerId="ADAL" clId="{A6B5EB35-6F3F-0F46-984E-B2D2FACEA881}" dt="2023-02-22T15:02:57.943" v="2251" actId="404"/>
          <ac:spMkLst>
            <pc:docMk/>
            <pc:sldMk cId="3473488897" sldId="312"/>
            <ac:spMk id="2" creationId="{C383A0AD-FC64-C21A-4753-8FB96CD5311A}"/>
          </ac:spMkLst>
        </pc:spChg>
        <pc:spChg chg="mod">
          <ac:chgData name="Luís Santos" userId="1bcb44e7-5d82-436c-b2eb-8036fed75eb8" providerId="ADAL" clId="{A6B5EB35-6F3F-0F46-984E-B2D2FACEA881}" dt="2023-02-27T14:22:35.762" v="4262" actId="20577"/>
          <ac:spMkLst>
            <pc:docMk/>
            <pc:sldMk cId="3473488897" sldId="312"/>
            <ac:spMk id="3" creationId="{62DA4D5B-E82D-9AE1-B82D-77BC3AC6DE40}"/>
          </ac:spMkLst>
        </pc:spChg>
      </pc:sldChg>
      <pc:sldChg chg="addSp modSp add mod modAnim">
        <pc:chgData name="Luís Santos" userId="1bcb44e7-5d82-436c-b2eb-8036fed75eb8" providerId="ADAL" clId="{A6B5EB35-6F3F-0F46-984E-B2D2FACEA881}" dt="2023-02-26T21:45:03.644" v="2601"/>
        <pc:sldMkLst>
          <pc:docMk/>
          <pc:sldMk cId="1440113927" sldId="316"/>
        </pc:sldMkLst>
        <pc:spChg chg="mod">
          <ac:chgData name="Luís Santos" userId="1bcb44e7-5d82-436c-b2eb-8036fed75eb8" providerId="ADAL" clId="{A6B5EB35-6F3F-0F46-984E-B2D2FACEA881}" dt="2023-02-26T21:39:03.929" v="2565" actId="404"/>
          <ac:spMkLst>
            <pc:docMk/>
            <pc:sldMk cId="1440113927" sldId="316"/>
            <ac:spMk id="3" creationId="{A6B4BCCD-DA07-7D8B-8B78-6E8B8DC81066}"/>
          </ac:spMkLst>
        </pc:spChg>
        <pc:spChg chg="add mod">
          <ac:chgData name="Luís Santos" userId="1bcb44e7-5d82-436c-b2eb-8036fed75eb8" providerId="ADAL" clId="{A6B5EB35-6F3F-0F46-984E-B2D2FACEA881}" dt="2023-02-26T21:39:36.883" v="2569" actId="1076"/>
          <ac:spMkLst>
            <pc:docMk/>
            <pc:sldMk cId="1440113927" sldId="316"/>
            <ac:spMk id="5" creationId="{99C5CEA9-B039-2980-09DA-5C4E621F0288}"/>
          </ac:spMkLst>
        </pc:spChg>
        <pc:spChg chg="add mod">
          <ac:chgData name="Luís Santos" userId="1bcb44e7-5d82-436c-b2eb-8036fed75eb8" providerId="ADAL" clId="{A6B5EB35-6F3F-0F46-984E-B2D2FACEA881}" dt="2023-02-26T21:43:24.878" v="2583" actId="164"/>
          <ac:spMkLst>
            <pc:docMk/>
            <pc:sldMk cId="1440113927" sldId="316"/>
            <ac:spMk id="10" creationId="{E8107D4A-B06F-29E4-ECD1-7D8FE36EF689}"/>
          </ac:spMkLst>
        </pc:spChg>
        <pc:spChg chg="mod">
          <ac:chgData name="Luís Santos" userId="1bcb44e7-5d82-436c-b2eb-8036fed75eb8" providerId="ADAL" clId="{A6B5EB35-6F3F-0F46-984E-B2D2FACEA881}" dt="2023-02-26T21:44:34.662" v="2598" actId="207"/>
          <ac:spMkLst>
            <pc:docMk/>
            <pc:sldMk cId="1440113927" sldId="316"/>
            <ac:spMk id="14" creationId="{495D8378-96FE-5867-AF9A-AD94405374FC}"/>
          </ac:spMkLst>
        </pc:spChg>
        <pc:grpChg chg="add mod">
          <ac:chgData name="Luís Santos" userId="1bcb44e7-5d82-436c-b2eb-8036fed75eb8" providerId="ADAL" clId="{A6B5EB35-6F3F-0F46-984E-B2D2FACEA881}" dt="2023-02-26T21:43:24.878" v="2583" actId="164"/>
          <ac:grpSpMkLst>
            <pc:docMk/>
            <pc:sldMk cId="1440113927" sldId="316"/>
            <ac:grpSpMk id="11" creationId="{CBA67287-3059-2E5A-8156-058DE6A2B030}"/>
          </ac:grpSpMkLst>
        </pc:grpChg>
        <pc:grpChg chg="add mod">
          <ac:chgData name="Luís Santos" userId="1bcb44e7-5d82-436c-b2eb-8036fed75eb8" providerId="ADAL" clId="{A6B5EB35-6F3F-0F46-984E-B2D2FACEA881}" dt="2023-02-26T21:43:33.542" v="2585" actId="1076"/>
          <ac:grpSpMkLst>
            <pc:docMk/>
            <pc:sldMk cId="1440113927" sldId="316"/>
            <ac:grpSpMk id="12" creationId="{26BC03DE-2D18-A659-3D45-CAFA34DD446E}"/>
          </ac:grpSpMkLst>
        </pc:grpChg>
        <pc:picChg chg="add mod">
          <ac:chgData name="Luís Santos" userId="1bcb44e7-5d82-436c-b2eb-8036fed75eb8" providerId="ADAL" clId="{A6B5EB35-6F3F-0F46-984E-B2D2FACEA881}" dt="2023-02-26T21:39:16.410" v="2567" actId="1076"/>
          <ac:picMkLst>
            <pc:docMk/>
            <pc:sldMk cId="1440113927" sldId="316"/>
            <ac:picMk id="6" creationId="{810BDA2B-D134-061B-61E0-A4DF30F9080A}"/>
          </ac:picMkLst>
        </pc:picChg>
        <pc:picChg chg="add mod">
          <ac:chgData name="Luís Santos" userId="1bcb44e7-5d82-436c-b2eb-8036fed75eb8" providerId="ADAL" clId="{A6B5EB35-6F3F-0F46-984E-B2D2FACEA881}" dt="2023-02-26T21:39:30.680" v="2568" actId="1076"/>
          <ac:picMkLst>
            <pc:docMk/>
            <pc:sldMk cId="1440113927" sldId="316"/>
            <ac:picMk id="7" creationId="{0DB52E62-0F43-F88D-0FB1-CE9EB6877B7E}"/>
          </ac:picMkLst>
        </pc:picChg>
        <pc:cxnChg chg="add mod">
          <ac:chgData name="Luís Santos" userId="1bcb44e7-5d82-436c-b2eb-8036fed75eb8" providerId="ADAL" clId="{A6B5EB35-6F3F-0F46-984E-B2D2FACEA881}" dt="2023-02-26T21:43:24.878" v="2583" actId="164"/>
          <ac:cxnSpMkLst>
            <pc:docMk/>
            <pc:sldMk cId="1440113927" sldId="316"/>
            <ac:cxnSpMk id="9" creationId="{FF27C3FB-A313-4C04-6ABA-B31F89B199A7}"/>
          </ac:cxnSpMkLst>
        </pc:cxnChg>
        <pc:cxnChg chg="mod">
          <ac:chgData name="Luís Santos" userId="1bcb44e7-5d82-436c-b2eb-8036fed75eb8" providerId="ADAL" clId="{A6B5EB35-6F3F-0F46-984E-B2D2FACEA881}" dt="2023-02-26T21:44:24.580" v="2597" actId="208"/>
          <ac:cxnSpMkLst>
            <pc:docMk/>
            <pc:sldMk cId="1440113927" sldId="316"/>
            <ac:cxnSpMk id="13" creationId="{0AB8F4F9-3E13-02D4-0B85-D9F8A32F7AF6}"/>
          </ac:cxnSpMkLst>
        </pc:cxnChg>
      </pc:sldChg>
      <pc:sldChg chg="modSp new mod modAnim">
        <pc:chgData name="Luís Santos" userId="1bcb44e7-5d82-436c-b2eb-8036fed75eb8" providerId="ADAL" clId="{A6B5EB35-6F3F-0F46-984E-B2D2FACEA881}" dt="2023-02-27T14:43:08.221" v="4560" actId="27636"/>
        <pc:sldMkLst>
          <pc:docMk/>
          <pc:sldMk cId="1179432374" sldId="317"/>
        </pc:sldMkLst>
        <pc:spChg chg="mod">
          <ac:chgData name="Luís Santos" userId="1bcb44e7-5d82-436c-b2eb-8036fed75eb8" providerId="ADAL" clId="{A6B5EB35-6F3F-0F46-984E-B2D2FACEA881}" dt="2023-02-26T21:52:53.747" v="2632" actId="20577"/>
          <ac:spMkLst>
            <pc:docMk/>
            <pc:sldMk cId="1179432374" sldId="317"/>
            <ac:spMk id="2" creationId="{876E98AD-0E95-B618-A68F-E37FDB672425}"/>
          </ac:spMkLst>
        </pc:spChg>
        <pc:spChg chg="mod">
          <ac:chgData name="Luís Santos" userId="1bcb44e7-5d82-436c-b2eb-8036fed75eb8" providerId="ADAL" clId="{A6B5EB35-6F3F-0F46-984E-B2D2FACEA881}" dt="2023-02-27T14:43:08.221" v="4560" actId="27636"/>
          <ac:spMkLst>
            <pc:docMk/>
            <pc:sldMk cId="1179432374" sldId="317"/>
            <ac:spMk id="3" creationId="{BB9DDBD7-4160-2112-BD44-F3F5FFE24D7E}"/>
          </ac:spMkLst>
        </pc:spChg>
      </pc:sldChg>
      <pc:sldChg chg="addSp delSp modSp new mod modAnim">
        <pc:chgData name="Luís Santos" userId="1bcb44e7-5d82-436c-b2eb-8036fed75eb8" providerId="ADAL" clId="{A6B5EB35-6F3F-0F46-984E-B2D2FACEA881}" dt="2023-02-27T11:40:48.273" v="3656"/>
        <pc:sldMkLst>
          <pc:docMk/>
          <pc:sldMk cId="3085026478" sldId="318"/>
        </pc:sldMkLst>
        <pc:spChg chg="mod">
          <ac:chgData name="Luís Santos" userId="1bcb44e7-5d82-436c-b2eb-8036fed75eb8" providerId="ADAL" clId="{A6B5EB35-6F3F-0F46-984E-B2D2FACEA881}" dt="2023-02-26T23:18:36.813" v="3281"/>
          <ac:spMkLst>
            <pc:docMk/>
            <pc:sldMk cId="3085026478" sldId="318"/>
            <ac:spMk id="2" creationId="{424C69AE-0FE6-9425-3F67-32C1F0F77A89}"/>
          </ac:spMkLst>
        </pc:spChg>
        <pc:spChg chg="del">
          <ac:chgData name="Luís Santos" userId="1bcb44e7-5d82-436c-b2eb-8036fed75eb8" providerId="ADAL" clId="{A6B5EB35-6F3F-0F46-984E-B2D2FACEA881}" dt="2023-02-26T22:45:39.203" v="3002" actId="478"/>
          <ac:spMkLst>
            <pc:docMk/>
            <pc:sldMk cId="3085026478" sldId="318"/>
            <ac:spMk id="3" creationId="{0CDA738A-B9FF-40A1-B9FF-92AB9A53EEFE}"/>
          </ac:spMkLst>
        </pc:spChg>
        <pc:spChg chg="add mod">
          <ac:chgData name="Luís Santos" userId="1bcb44e7-5d82-436c-b2eb-8036fed75eb8" providerId="ADAL" clId="{A6B5EB35-6F3F-0F46-984E-B2D2FACEA881}" dt="2023-02-26T23:29:13.619" v="3348" actId="21"/>
          <ac:spMkLst>
            <pc:docMk/>
            <pc:sldMk cId="3085026478" sldId="318"/>
            <ac:spMk id="6" creationId="{815AB05C-2141-95C0-C24E-340EBE36D6CF}"/>
          </ac:spMkLst>
        </pc:spChg>
        <pc:spChg chg="add mod">
          <ac:chgData name="Luís Santos" userId="1bcb44e7-5d82-436c-b2eb-8036fed75eb8" providerId="ADAL" clId="{A6B5EB35-6F3F-0F46-984E-B2D2FACEA881}" dt="2023-02-26T23:29:35.012" v="3353" actId="1076"/>
          <ac:spMkLst>
            <pc:docMk/>
            <pc:sldMk cId="3085026478" sldId="318"/>
            <ac:spMk id="8" creationId="{24B636D4-7077-4C3D-3870-79C0ED94229F}"/>
          </ac:spMkLst>
        </pc:spChg>
        <pc:picChg chg="add del mod">
          <ac:chgData name="Luís Santos" userId="1bcb44e7-5d82-436c-b2eb-8036fed75eb8" providerId="ADAL" clId="{A6B5EB35-6F3F-0F46-984E-B2D2FACEA881}" dt="2023-02-26T23:15:21.638" v="3279" actId="478"/>
          <ac:picMkLst>
            <pc:docMk/>
            <pc:sldMk cId="3085026478" sldId="318"/>
            <ac:picMk id="5" creationId="{7D180B73-41AD-A88D-01B6-BCA260ADC3EE}"/>
          </ac:picMkLst>
        </pc:picChg>
      </pc:sldChg>
      <pc:sldChg chg="addSp delSp modSp add mod modAnim">
        <pc:chgData name="Luís Santos" userId="1bcb44e7-5d82-436c-b2eb-8036fed75eb8" providerId="ADAL" clId="{A6B5EB35-6F3F-0F46-984E-B2D2FACEA881}" dt="2023-02-27T14:46:05.402" v="4576" actId="1076"/>
        <pc:sldMkLst>
          <pc:docMk/>
          <pc:sldMk cId="4174247707" sldId="319"/>
        </pc:sldMkLst>
        <pc:spChg chg="mod">
          <ac:chgData name="Luís Santos" userId="1bcb44e7-5d82-436c-b2eb-8036fed75eb8" providerId="ADAL" clId="{A6B5EB35-6F3F-0F46-984E-B2D2FACEA881}" dt="2023-02-27T14:45:39.899" v="4572" actId="20577"/>
          <ac:spMkLst>
            <pc:docMk/>
            <pc:sldMk cId="4174247707" sldId="319"/>
            <ac:spMk id="3" creationId="{BB9DDBD7-4160-2112-BD44-F3F5FFE24D7E}"/>
          </ac:spMkLst>
        </pc:spChg>
        <pc:spChg chg="add mod">
          <ac:chgData name="Luís Santos" userId="1bcb44e7-5d82-436c-b2eb-8036fed75eb8" providerId="ADAL" clId="{A6B5EB35-6F3F-0F46-984E-B2D2FACEA881}" dt="2023-02-26T23:00:05.857" v="3130" actId="948"/>
          <ac:spMkLst>
            <pc:docMk/>
            <pc:sldMk cId="4174247707" sldId="319"/>
            <ac:spMk id="7" creationId="{B247240C-82DC-81D9-DB29-8CD408FBA9A1}"/>
          </ac:spMkLst>
        </pc:spChg>
        <pc:spChg chg="add del mod">
          <ac:chgData name="Luís Santos" userId="1bcb44e7-5d82-436c-b2eb-8036fed75eb8" providerId="ADAL" clId="{A6B5EB35-6F3F-0F46-984E-B2D2FACEA881}" dt="2023-02-26T22:56:36.363" v="3074"/>
          <ac:spMkLst>
            <pc:docMk/>
            <pc:sldMk cId="4174247707" sldId="319"/>
            <ac:spMk id="8" creationId="{2D67277D-8608-BC5B-C11C-FC390FB05DA1}"/>
          </ac:spMkLst>
        </pc:spChg>
        <pc:spChg chg="add mod">
          <ac:chgData name="Luís Santos" userId="1bcb44e7-5d82-436c-b2eb-8036fed75eb8" providerId="ADAL" clId="{A6B5EB35-6F3F-0F46-984E-B2D2FACEA881}" dt="2023-02-27T14:46:05.402" v="4576" actId="1076"/>
          <ac:spMkLst>
            <pc:docMk/>
            <pc:sldMk cId="4174247707" sldId="319"/>
            <ac:spMk id="9" creationId="{5410A1CD-A802-2277-6851-412CEE05AC52}"/>
          </ac:spMkLst>
        </pc:spChg>
        <pc:spChg chg="add mod">
          <ac:chgData name="Luís Santos" userId="1bcb44e7-5d82-436c-b2eb-8036fed75eb8" providerId="ADAL" clId="{A6B5EB35-6F3F-0F46-984E-B2D2FACEA881}" dt="2023-02-26T23:04:47.269" v="3161" actId="1076"/>
          <ac:spMkLst>
            <pc:docMk/>
            <pc:sldMk cId="4174247707" sldId="319"/>
            <ac:spMk id="10" creationId="{415E0157-B542-1B07-80FF-8C47B9FFDC55}"/>
          </ac:spMkLst>
        </pc:spChg>
        <pc:spChg chg="add mod">
          <ac:chgData name="Luís Santos" userId="1bcb44e7-5d82-436c-b2eb-8036fed75eb8" providerId="ADAL" clId="{A6B5EB35-6F3F-0F46-984E-B2D2FACEA881}" dt="2023-02-26T23:09:04.150" v="3235" actId="20577"/>
          <ac:spMkLst>
            <pc:docMk/>
            <pc:sldMk cId="4174247707" sldId="319"/>
            <ac:spMk id="11" creationId="{5D74A208-95FF-C1D5-D0E6-6E60247DB60D}"/>
          </ac:spMkLst>
        </pc:spChg>
        <pc:spChg chg="add mod">
          <ac:chgData name="Luís Santos" userId="1bcb44e7-5d82-436c-b2eb-8036fed75eb8" providerId="ADAL" clId="{A6B5EB35-6F3F-0F46-984E-B2D2FACEA881}" dt="2023-02-26T23:09:04.150" v="3235" actId="20577"/>
          <ac:spMkLst>
            <pc:docMk/>
            <pc:sldMk cId="4174247707" sldId="319"/>
            <ac:spMk id="12" creationId="{2C1C321C-9024-EF68-1725-419675B726F2}"/>
          </ac:spMkLst>
        </pc:spChg>
        <pc:spChg chg="mod">
          <ac:chgData name="Luís Santos" userId="1bcb44e7-5d82-436c-b2eb-8036fed75eb8" providerId="ADAL" clId="{A6B5EB35-6F3F-0F46-984E-B2D2FACEA881}" dt="2023-02-26T23:09:18.689" v="3247" actId="1038"/>
          <ac:spMkLst>
            <pc:docMk/>
            <pc:sldMk cId="4174247707" sldId="319"/>
            <ac:spMk id="15" creationId="{A3F7E1F3-289F-3AF4-7C94-4A3CEB894415}"/>
          </ac:spMkLst>
        </pc:spChg>
        <pc:spChg chg="mod">
          <ac:chgData name="Luís Santos" userId="1bcb44e7-5d82-436c-b2eb-8036fed75eb8" providerId="ADAL" clId="{A6B5EB35-6F3F-0F46-984E-B2D2FACEA881}" dt="2023-02-26T23:08:46.450" v="3233"/>
          <ac:spMkLst>
            <pc:docMk/>
            <pc:sldMk cId="4174247707" sldId="319"/>
            <ac:spMk id="16" creationId="{AB638A9E-952C-3322-D4EA-244436C1B37F}"/>
          </ac:spMkLst>
        </pc:spChg>
        <pc:spChg chg="mod">
          <ac:chgData name="Luís Santos" userId="1bcb44e7-5d82-436c-b2eb-8036fed75eb8" providerId="ADAL" clId="{A6B5EB35-6F3F-0F46-984E-B2D2FACEA881}" dt="2023-02-26T23:10:04.481" v="3254" actId="20577"/>
          <ac:spMkLst>
            <pc:docMk/>
            <pc:sldMk cId="4174247707" sldId="319"/>
            <ac:spMk id="18" creationId="{3FC21A96-FCBC-993B-F12B-CEE11A8102C4}"/>
          </ac:spMkLst>
        </pc:spChg>
        <pc:spChg chg="mod">
          <ac:chgData name="Luís Santos" userId="1bcb44e7-5d82-436c-b2eb-8036fed75eb8" providerId="ADAL" clId="{A6B5EB35-6F3F-0F46-984E-B2D2FACEA881}" dt="2023-02-26T23:10:04.481" v="3254" actId="20577"/>
          <ac:spMkLst>
            <pc:docMk/>
            <pc:sldMk cId="4174247707" sldId="319"/>
            <ac:spMk id="19" creationId="{B5BF527E-3E8F-A261-8719-73E6ACA5FCD3}"/>
          </ac:spMkLst>
        </pc:spChg>
        <pc:spChg chg="mod">
          <ac:chgData name="Luís Santos" userId="1bcb44e7-5d82-436c-b2eb-8036fed75eb8" providerId="ADAL" clId="{A6B5EB35-6F3F-0F46-984E-B2D2FACEA881}" dt="2023-02-26T23:10:38.716" v="3259" actId="207"/>
          <ac:spMkLst>
            <pc:docMk/>
            <pc:sldMk cId="4174247707" sldId="319"/>
            <ac:spMk id="21" creationId="{77FFC878-4A1C-ABA7-41FC-1EFCDC80F60A}"/>
          </ac:spMkLst>
        </pc:spChg>
        <pc:spChg chg="mod">
          <ac:chgData name="Luís Santos" userId="1bcb44e7-5d82-436c-b2eb-8036fed75eb8" providerId="ADAL" clId="{A6B5EB35-6F3F-0F46-984E-B2D2FACEA881}" dt="2023-02-26T23:10:56.596" v="3262" actId="208"/>
          <ac:spMkLst>
            <pc:docMk/>
            <pc:sldMk cId="4174247707" sldId="319"/>
            <ac:spMk id="22" creationId="{A508CEAB-8ADA-F813-902D-BD25994FB3C0}"/>
          </ac:spMkLst>
        </pc:spChg>
        <pc:grpChg chg="add mod">
          <ac:chgData name="Luís Santos" userId="1bcb44e7-5d82-436c-b2eb-8036fed75eb8" providerId="ADAL" clId="{A6B5EB35-6F3F-0F46-984E-B2D2FACEA881}" dt="2023-02-26T23:09:04.150" v="3235" actId="20577"/>
          <ac:grpSpMkLst>
            <pc:docMk/>
            <pc:sldMk cId="4174247707" sldId="319"/>
            <ac:grpSpMk id="13" creationId="{92736538-135C-CC02-059C-47DA04C96211}"/>
          </ac:grpSpMkLst>
        </pc:grpChg>
        <pc:grpChg chg="add mod">
          <ac:chgData name="Luís Santos" userId="1bcb44e7-5d82-436c-b2eb-8036fed75eb8" providerId="ADAL" clId="{A6B5EB35-6F3F-0F46-984E-B2D2FACEA881}" dt="2023-02-26T23:09:41.715" v="3248" actId="1076"/>
          <ac:grpSpMkLst>
            <pc:docMk/>
            <pc:sldMk cId="4174247707" sldId="319"/>
            <ac:grpSpMk id="14" creationId="{B1B61141-E600-2893-9CC3-C8BBA096202E}"/>
          </ac:grpSpMkLst>
        </pc:grpChg>
        <pc:grpChg chg="add mod">
          <ac:chgData name="Luís Santos" userId="1bcb44e7-5d82-436c-b2eb-8036fed75eb8" providerId="ADAL" clId="{A6B5EB35-6F3F-0F46-984E-B2D2FACEA881}" dt="2023-02-26T23:10:04.481" v="3254" actId="20577"/>
          <ac:grpSpMkLst>
            <pc:docMk/>
            <pc:sldMk cId="4174247707" sldId="319"/>
            <ac:grpSpMk id="17" creationId="{5C1A6896-FAE0-F968-0091-1255E12BE0E9}"/>
          </ac:grpSpMkLst>
        </pc:grpChg>
        <pc:grpChg chg="add mod">
          <ac:chgData name="Luís Santos" userId="1bcb44e7-5d82-436c-b2eb-8036fed75eb8" providerId="ADAL" clId="{A6B5EB35-6F3F-0F46-984E-B2D2FACEA881}" dt="2023-02-26T23:10:14.940" v="3256" actId="1076"/>
          <ac:grpSpMkLst>
            <pc:docMk/>
            <pc:sldMk cId="4174247707" sldId="319"/>
            <ac:grpSpMk id="20" creationId="{BEEAE2F3-6F5D-A6A7-4A59-470DBC05A2E3}"/>
          </ac:grpSpMkLst>
        </pc:grpChg>
        <pc:picChg chg="add del mod">
          <ac:chgData name="Luís Santos" userId="1bcb44e7-5d82-436c-b2eb-8036fed75eb8" providerId="ADAL" clId="{A6B5EB35-6F3F-0F46-984E-B2D2FACEA881}" dt="2023-02-26T22:50:14.037" v="3031" actId="478"/>
          <ac:picMkLst>
            <pc:docMk/>
            <pc:sldMk cId="4174247707" sldId="319"/>
            <ac:picMk id="5" creationId="{AA4DB69D-5675-7E46-0BF1-8F4DA00232A4}"/>
          </ac:picMkLst>
        </pc:picChg>
        <pc:picChg chg="add mod">
          <ac:chgData name="Luís Santos" userId="1bcb44e7-5d82-436c-b2eb-8036fed75eb8" providerId="ADAL" clId="{A6B5EB35-6F3F-0F46-984E-B2D2FACEA881}" dt="2023-02-27T11:40:22.476" v="3655" actId="1076"/>
          <ac:picMkLst>
            <pc:docMk/>
            <pc:sldMk cId="4174247707" sldId="319"/>
            <ac:picMk id="5" creationId="{C7DEC6DC-A0C1-6E06-E789-C950E575A1F6}"/>
          </ac:picMkLst>
        </pc:picChg>
        <pc:picChg chg="add del mod">
          <ac:chgData name="Luís Santos" userId="1bcb44e7-5d82-436c-b2eb-8036fed75eb8" providerId="ADAL" clId="{A6B5EB35-6F3F-0F46-984E-B2D2FACEA881}" dt="2023-02-27T11:40:02.633" v="3652" actId="478"/>
          <ac:picMkLst>
            <pc:docMk/>
            <pc:sldMk cId="4174247707" sldId="319"/>
            <ac:picMk id="6" creationId="{3AA1CB3A-386F-25D3-B632-AE04AFE19396}"/>
          </ac:picMkLst>
        </pc:picChg>
        <pc:cxnChg chg="add mod">
          <ac:chgData name="Luís Santos" userId="1bcb44e7-5d82-436c-b2eb-8036fed75eb8" providerId="ADAL" clId="{A6B5EB35-6F3F-0F46-984E-B2D2FACEA881}" dt="2023-02-26T23:11:34.934" v="3265" actId="1582"/>
          <ac:cxnSpMkLst>
            <pc:docMk/>
            <pc:sldMk cId="4174247707" sldId="319"/>
            <ac:cxnSpMk id="24" creationId="{161682EC-912C-E455-81DF-462CAA718B49}"/>
          </ac:cxnSpMkLst>
        </pc:cxnChg>
        <pc:cxnChg chg="add mod">
          <ac:chgData name="Luís Santos" userId="1bcb44e7-5d82-436c-b2eb-8036fed75eb8" providerId="ADAL" clId="{A6B5EB35-6F3F-0F46-984E-B2D2FACEA881}" dt="2023-02-26T23:11:54.281" v="3268" actId="14100"/>
          <ac:cxnSpMkLst>
            <pc:docMk/>
            <pc:sldMk cId="4174247707" sldId="319"/>
            <ac:cxnSpMk id="25" creationId="{B89C0384-AFE2-95EC-0303-380FCAC9E1E4}"/>
          </ac:cxnSpMkLst>
        </pc:cxnChg>
        <pc:cxnChg chg="add mod">
          <ac:chgData name="Luís Santos" userId="1bcb44e7-5d82-436c-b2eb-8036fed75eb8" providerId="ADAL" clId="{A6B5EB35-6F3F-0F46-984E-B2D2FACEA881}" dt="2023-02-26T23:12:08.199" v="3271" actId="14100"/>
          <ac:cxnSpMkLst>
            <pc:docMk/>
            <pc:sldMk cId="4174247707" sldId="319"/>
            <ac:cxnSpMk id="28" creationId="{EC09FA05-8F82-FD38-15C6-726050D796BF}"/>
          </ac:cxnSpMkLst>
        </pc:cxnChg>
      </pc:sldChg>
      <pc:sldChg chg="addSp delSp modSp new mod modAnim">
        <pc:chgData name="Luís Santos" userId="1bcb44e7-5d82-436c-b2eb-8036fed75eb8" providerId="ADAL" clId="{A6B5EB35-6F3F-0F46-984E-B2D2FACEA881}" dt="2023-02-27T14:44:11.374" v="4570"/>
        <pc:sldMkLst>
          <pc:docMk/>
          <pc:sldMk cId="3921179051" sldId="320"/>
        </pc:sldMkLst>
        <pc:spChg chg="mod">
          <ac:chgData name="Luís Santos" userId="1bcb44e7-5d82-436c-b2eb-8036fed75eb8" providerId="ADAL" clId="{A6B5EB35-6F3F-0F46-984E-B2D2FACEA881}" dt="2023-02-26T23:35:57.411" v="3372" actId="20577"/>
          <ac:spMkLst>
            <pc:docMk/>
            <pc:sldMk cId="3921179051" sldId="320"/>
            <ac:spMk id="2" creationId="{98798CBC-F96E-80A1-0988-C62A34E1FBA7}"/>
          </ac:spMkLst>
        </pc:spChg>
        <pc:spChg chg="del">
          <ac:chgData name="Luís Santos" userId="1bcb44e7-5d82-436c-b2eb-8036fed75eb8" providerId="ADAL" clId="{A6B5EB35-6F3F-0F46-984E-B2D2FACEA881}" dt="2023-02-26T23:36:08.587" v="3373" actId="478"/>
          <ac:spMkLst>
            <pc:docMk/>
            <pc:sldMk cId="3921179051" sldId="320"/>
            <ac:spMk id="3" creationId="{F07A425D-9A54-1CDC-F338-6B69D54ED658}"/>
          </ac:spMkLst>
        </pc:spChg>
        <pc:spChg chg="add mod">
          <ac:chgData name="Luís Santos" userId="1bcb44e7-5d82-436c-b2eb-8036fed75eb8" providerId="ADAL" clId="{A6B5EB35-6F3F-0F46-984E-B2D2FACEA881}" dt="2023-02-27T14:44:04.263" v="4568" actId="1076"/>
          <ac:spMkLst>
            <pc:docMk/>
            <pc:sldMk cId="3921179051" sldId="320"/>
            <ac:spMk id="7" creationId="{8C24F530-0E11-1935-D742-9ED754C6F912}"/>
          </ac:spMkLst>
        </pc:spChg>
        <pc:picChg chg="add mod">
          <ac:chgData name="Luís Santos" userId="1bcb44e7-5d82-436c-b2eb-8036fed75eb8" providerId="ADAL" clId="{A6B5EB35-6F3F-0F46-984E-B2D2FACEA881}" dt="2023-02-26T23:39:37.941" v="3383" actId="1076"/>
          <ac:picMkLst>
            <pc:docMk/>
            <pc:sldMk cId="3921179051" sldId="320"/>
            <ac:picMk id="5" creationId="{1C24508C-5F1B-7FAE-2CD8-33ACB7B8CCF4}"/>
          </ac:picMkLst>
        </pc:picChg>
        <pc:picChg chg="add mod">
          <ac:chgData name="Luís Santos" userId="1bcb44e7-5d82-436c-b2eb-8036fed75eb8" providerId="ADAL" clId="{A6B5EB35-6F3F-0F46-984E-B2D2FACEA881}" dt="2023-02-26T23:39:49.747" v="3385" actId="14100"/>
          <ac:picMkLst>
            <pc:docMk/>
            <pc:sldMk cId="3921179051" sldId="320"/>
            <ac:picMk id="6" creationId="{3852C7FE-8CAA-589B-F6C5-8F4691B8F1E4}"/>
          </ac:picMkLst>
        </pc:picChg>
      </pc:sldChg>
      <pc:sldChg chg="addSp delSp modSp add mod delAnim modAnim">
        <pc:chgData name="Luís Santos" userId="1bcb44e7-5d82-436c-b2eb-8036fed75eb8" providerId="ADAL" clId="{A6B5EB35-6F3F-0F46-984E-B2D2FACEA881}" dt="2023-02-27T09:52:36.509" v="3474" actId="20577"/>
        <pc:sldMkLst>
          <pc:docMk/>
          <pc:sldMk cId="1264984924" sldId="321"/>
        </pc:sldMkLst>
        <pc:spChg chg="mod">
          <ac:chgData name="Luís Santos" userId="1bcb44e7-5d82-436c-b2eb-8036fed75eb8" providerId="ADAL" clId="{A6B5EB35-6F3F-0F46-984E-B2D2FACEA881}" dt="2023-02-27T09:52:36.509" v="3474" actId="20577"/>
          <ac:spMkLst>
            <pc:docMk/>
            <pc:sldMk cId="1264984924" sldId="321"/>
            <ac:spMk id="2" creationId="{98798CBC-F96E-80A1-0988-C62A34E1FBA7}"/>
          </ac:spMkLst>
        </pc:spChg>
        <pc:spChg chg="add mod">
          <ac:chgData name="Luís Santos" userId="1bcb44e7-5d82-436c-b2eb-8036fed75eb8" providerId="ADAL" clId="{A6B5EB35-6F3F-0F46-984E-B2D2FACEA881}" dt="2023-02-26T23:50:02.426" v="3405" actId="1076"/>
          <ac:spMkLst>
            <pc:docMk/>
            <pc:sldMk cId="1264984924" sldId="321"/>
            <ac:spMk id="7" creationId="{288ADFFF-02E0-A2E6-5C52-05531BCC063C}"/>
          </ac:spMkLst>
        </pc:spChg>
        <pc:spChg chg="add mod">
          <ac:chgData name="Luís Santos" userId="1bcb44e7-5d82-436c-b2eb-8036fed75eb8" providerId="ADAL" clId="{A6B5EB35-6F3F-0F46-984E-B2D2FACEA881}" dt="2023-02-26T23:50:19.820" v="3421" actId="1076"/>
          <ac:spMkLst>
            <pc:docMk/>
            <pc:sldMk cId="1264984924" sldId="321"/>
            <ac:spMk id="10" creationId="{3B22ECE4-5639-BDBA-D815-8BA323A7FD77}"/>
          </ac:spMkLst>
        </pc:spChg>
        <pc:spChg chg="add mod">
          <ac:chgData name="Luís Santos" userId="1bcb44e7-5d82-436c-b2eb-8036fed75eb8" providerId="ADAL" clId="{A6B5EB35-6F3F-0F46-984E-B2D2FACEA881}" dt="2023-02-26T23:50:58.249" v="3435" actId="164"/>
          <ac:spMkLst>
            <pc:docMk/>
            <pc:sldMk cId="1264984924" sldId="321"/>
            <ac:spMk id="11" creationId="{7CEC9F25-F81E-4B48-61C9-D8D68C83D013}"/>
          </ac:spMkLst>
        </pc:spChg>
        <pc:spChg chg="add mod">
          <ac:chgData name="Luís Santos" userId="1bcb44e7-5d82-436c-b2eb-8036fed75eb8" providerId="ADAL" clId="{A6B5EB35-6F3F-0F46-984E-B2D2FACEA881}" dt="2023-02-26T23:52:16.580" v="3455" actId="1076"/>
          <ac:spMkLst>
            <pc:docMk/>
            <pc:sldMk cId="1264984924" sldId="321"/>
            <ac:spMk id="13" creationId="{98FD4DD7-904B-2A97-7916-6EE9568AC6AB}"/>
          </ac:spMkLst>
        </pc:spChg>
        <pc:grpChg chg="add mod">
          <ac:chgData name="Luís Santos" userId="1bcb44e7-5d82-436c-b2eb-8036fed75eb8" providerId="ADAL" clId="{A6B5EB35-6F3F-0F46-984E-B2D2FACEA881}" dt="2023-02-26T23:50:58.249" v="3435" actId="164"/>
          <ac:grpSpMkLst>
            <pc:docMk/>
            <pc:sldMk cId="1264984924" sldId="321"/>
            <ac:grpSpMk id="12" creationId="{659C1EC1-F6D9-7F2C-BE07-F7AF8466F36B}"/>
          </ac:grpSpMkLst>
        </pc:grpChg>
        <pc:picChg chg="del">
          <ac:chgData name="Luís Santos" userId="1bcb44e7-5d82-436c-b2eb-8036fed75eb8" providerId="ADAL" clId="{A6B5EB35-6F3F-0F46-984E-B2D2FACEA881}" dt="2023-02-26T23:46:53.041" v="3388" actId="478"/>
          <ac:picMkLst>
            <pc:docMk/>
            <pc:sldMk cId="1264984924" sldId="321"/>
            <ac:picMk id="5" creationId="{1C24508C-5F1B-7FAE-2CD8-33ACB7B8CCF4}"/>
          </ac:picMkLst>
        </pc:picChg>
        <pc:picChg chg="del">
          <ac:chgData name="Luís Santos" userId="1bcb44e7-5d82-436c-b2eb-8036fed75eb8" providerId="ADAL" clId="{A6B5EB35-6F3F-0F46-984E-B2D2FACEA881}" dt="2023-02-26T23:46:55.156" v="3389" actId="478"/>
          <ac:picMkLst>
            <pc:docMk/>
            <pc:sldMk cId="1264984924" sldId="321"/>
            <ac:picMk id="6" creationId="{3852C7FE-8CAA-589B-F6C5-8F4691B8F1E4}"/>
          </ac:picMkLst>
        </pc:picChg>
        <pc:picChg chg="add mod">
          <ac:chgData name="Luís Santos" userId="1bcb44e7-5d82-436c-b2eb-8036fed75eb8" providerId="ADAL" clId="{A6B5EB35-6F3F-0F46-984E-B2D2FACEA881}" dt="2023-02-26T23:49:53.404" v="3403" actId="1076"/>
          <ac:picMkLst>
            <pc:docMk/>
            <pc:sldMk cId="1264984924" sldId="321"/>
            <ac:picMk id="8" creationId="{CFBC5F54-7D2A-CB57-5D85-2EDD8C41EB29}"/>
          </ac:picMkLst>
        </pc:picChg>
        <pc:picChg chg="add mod">
          <ac:chgData name="Luís Santos" userId="1bcb44e7-5d82-436c-b2eb-8036fed75eb8" providerId="ADAL" clId="{A6B5EB35-6F3F-0F46-984E-B2D2FACEA881}" dt="2023-02-26T23:50:58.249" v="3435" actId="164"/>
          <ac:picMkLst>
            <pc:docMk/>
            <pc:sldMk cId="1264984924" sldId="321"/>
            <ac:picMk id="9" creationId="{775C8FC2-DD82-2DBE-3FD8-2066423A101A}"/>
          </ac:picMkLst>
        </pc:picChg>
      </pc:sldChg>
      <pc:sldChg chg="addSp delSp modSp new mod modAnim">
        <pc:chgData name="Luís Santos" userId="1bcb44e7-5d82-436c-b2eb-8036fed75eb8" providerId="ADAL" clId="{A6B5EB35-6F3F-0F46-984E-B2D2FACEA881}" dt="2023-02-27T10:00:09.632" v="3569"/>
        <pc:sldMkLst>
          <pc:docMk/>
          <pc:sldMk cId="1410532360" sldId="322"/>
        </pc:sldMkLst>
        <pc:spChg chg="del">
          <ac:chgData name="Luís Santos" userId="1bcb44e7-5d82-436c-b2eb-8036fed75eb8" providerId="ADAL" clId="{A6B5EB35-6F3F-0F46-984E-B2D2FACEA881}" dt="2023-02-27T09:52:43.741" v="3476"/>
          <ac:spMkLst>
            <pc:docMk/>
            <pc:sldMk cId="1410532360" sldId="322"/>
            <ac:spMk id="2" creationId="{C7478298-ABF6-EE86-CBF7-0E0589969360}"/>
          </ac:spMkLst>
        </pc:spChg>
        <pc:spChg chg="mod">
          <ac:chgData name="Luís Santos" userId="1bcb44e7-5d82-436c-b2eb-8036fed75eb8" providerId="ADAL" clId="{A6B5EB35-6F3F-0F46-984E-B2D2FACEA881}" dt="2023-02-27T09:59:26.571" v="3565" actId="1076"/>
          <ac:spMkLst>
            <pc:docMk/>
            <pc:sldMk cId="1410532360" sldId="322"/>
            <ac:spMk id="3" creationId="{E68FECAC-39EB-0FE0-5EC2-167F5030BC83}"/>
          </ac:spMkLst>
        </pc:spChg>
        <pc:spChg chg="add mod">
          <ac:chgData name="Luís Santos" userId="1bcb44e7-5d82-436c-b2eb-8036fed75eb8" providerId="ADAL" clId="{A6B5EB35-6F3F-0F46-984E-B2D2FACEA881}" dt="2023-02-27T09:53:02.604" v="3519" actId="404"/>
          <ac:spMkLst>
            <pc:docMk/>
            <pc:sldMk cId="1410532360" sldId="322"/>
            <ac:spMk id="5" creationId="{2F91AD87-BD91-1DAC-08BC-32183B64C7C6}"/>
          </ac:spMkLst>
        </pc:spChg>
        <pc:spChg chg="add mod">
          <ac:chgData name="Luís Santos" userId="1bcb44e7-5d82-436c-b2eb-8036fed75eb8" providerId="ADAL" clId="{A6B5EB35-6F3F-0F46-984E-B2D2FACEA881}" dt="2023-02-27T09:59:56.954" v="3567" actId="1076"/>
          <ac:spMkLst>
            <pc:docMk/>
            <pc:sldMk cId="1410532360" sldId="322"/>
            <ac:spMk id="8" creationId="{E4CB200E-4292-4284-8180-523B892D15A1}"/>
          </ac:spMkLst>
        </pc:spChg>
        <pc:picChg chg="add mod">
          <ac:chgData name="Luís Santos" userId="1bcb44e7-5d82-436c-b2eb-8036fed75eb8" providerId="ADAL" clId="{A6B5EB35-6F3F-0F46-984E-B2D2FACEA881}" dt="2023-02-27T09:59:22.012" v="3564" actId="1076"/>
          <ac:picMkLst>
            <pc:docMk/>
            <pc:sldMk cId="1410532360" sldId="322"/>
            <ac:picMk id="6" creationId="{2ED08E50-8E4F-277C-DF61-B19D8CF9C834}"/>
          </ac:picMkLst>
        </pc:picChg>
        <pc:picChg chg="add mod">
          <ac:chgData name="Luís Santos" userId="1bcb44e7-5d82-436c-b2eb-8036fed75eb8" providerId="ADAL" clId="{A6B5EB35-6F3F-0F46-984E-B2D2FACEA881}" dt="2023-02-27T09:59:02.707" v="3562" actId="1076"/>
          <ac:picMkLst>
            <pc:docMk/>
            <pc:sldMk cId="1410532360" sldId="322"/>
            <ac:picMk id="7" creationId="{8D664902-59E5-4E88-820E-AA3EA6377A86}"/>
          </ac:picMkLst>
        </pc:picChg>
      </pc:sldChg>
      <pc:sldChg chg="addSp delSp modSp new mod modAnim">
        <pc:chgData name="Luís Santos" userId="1bcb44e7-5d82-436c-b2eb-8036fed75eb8" providerId="ADAL" clId="{A6B5EB35-6F3F-0F46-984E-B2D2FACEA881}" dt="2023-02-27T10:23:20.441" v="3646"/>
        <pc:sldMkLst>
          <pc:docMk/>
          <pc:sldMk cId="137657651" sldId="323"/>
        </pc:sldMkLst>
        <pc:spChg chg="mod">
          <ac:chgData name="Luís Santos" userId="1bcb44e7-5d82-436c-b2eb-8036fed75eb8" providerId="ADAL" clId="{A6B5EB35-6F3F-0F46-984E-B2D2FACEA881}" dt="2023-02-27T10:14:34.248" v="3577" actId="404"/>
          <ac:spMkLst>
            <pc:docMk/>
            <pc:sldMk cId="137657651" sldId="323"/>
            <ac:spMk id="2" creationId="{8F870B66-3757-DB4C-193D-1F0348B53494}"/>
          </ac:spMkLst>
        </pc:spChg>
        <pc:spChg chg="del">
          <ac:chgData name="Luís Santos" userId="1bcb44e7-5d82-436c-b2eb-8036fed75eb8" providerId="ADAL" clId="{A6B5EB35-6F3F-0F46-984E-B2D2FACEA881}" dt="2023-02-27T10:14:47.749" v="3578" actId="478"/>
          <ac:spMkLst>
            <pc:docMk/>
            <pc:sldMk cId="137657651" sldId="323"/>
            <ac:spMk id="3" creationId="{EF947466-BCA2-4E73-7D02-17A73C98156A}"/>
          </ac:spMkLst>
        </pc:spChg>
        <pc:spChg chg="add mod">
          <ac:chgData name="Luís Santos" userId="1bcb44e7-5d82-436c-b2eb-8036fed75eb8" providerId="ADAL" clId="{A6B5EB35-6F3F-0F46-984E-B2D2FACEA881}" dt="2023-02-27T10:19:33.428" v="3619" actId="20577"/>
          <ac:spMkLst>
            <pc:docMk/>
            <pc:sldMk cId="137657651" sldId="323"/>
            <ac:spMk id="5" creationId="{F9E48A74-432E-A81C-AC2E-5673534AEE49}"/>
          </ac:spMkLst>
        </pc:spChg>
        <pc:spChg chg="add del">
          <ac:chgData name="Luís Santos" userId="1bcb44e7-5d82-436c-b2eb-8036fed75eb8" providerId="ADAL" clId="{A6B5EB35-6F3F-0F46-984E-B2D2FACEA881}" dt="2023-02-27T10:19:38.020" v="3620" actId="478"/>
          <ac:spMkLst>
            <pc:docMk/>
            <pc:sldMk cId="137657651" sldId="323"/>
            <ac:spMk id="7" creationId="{5CB741C2-1AB4-412E-78AB-79E3704804A1}"/>
          </ac:spMkLst>
        </pc:spChg>
        <pc:spChg chg="add mod">
          <ac:chgData name="Luís Santos" userId="1bcb44e7-5d82-436c-b2eb-8036fed75eb8" providerId="ADAL" clId="{A6B5EB35-6F3F-0F46-984E-B2D2FACEA881}" dt="2023-02-27T10:23:08.620" v="3644" actId="1076"/>
          <ac:spMkLst>
            <pc:docMk/>
            <pc:sldMk cId="137657651" sldId="323"/>
            <ac:spMk id="10" creationId="{49A961B0-0C42-C4AE-118B-2E3275A72E24}"/>
          </ac:spMkLst>
        </pc:spChg>
        <pc:picChg chg="add mod">
          <ac:chgData name="Luís Santos" userId="1bcb44e7-5d82-436c-b2eb-8036fed75eb8" providerId="ADAL" clId="{A6B5EB35-6F3F-0F46-984E-B2D2FACEA881}" dt="2023-02-27T10:22:41.485" v="3642" actId="1035"/>
          <ac:picMkLst>
            <pc:docMk/>
            <pc:sldMk cId="137657651" sldId="323"/>
            <ac:picMk id="8" creationId="{30BA39C6-E09B-56E5-0E68-5644E665895F}"/>
          </ac:picMkLst>
        </pc:picChg>
        <pc:picChg chg="add mod">
          <ac:chgData name="Luís Santos" userId="1bcb44e7-5d82-436c-b2eb-8036fed75eb8" providerId="ADAL" clId="{A6B5EB35-6F3F-0F46-984E-B2D2FACEA881}" dt="2023-02-27T10:22:41.485" v="3642" actId="1035"/>
          <ac:picMkLst>
            <pc:docMk/>
            <pc:sldMk cId="137657651" sldId="323"/>
            <ac:picMk id="9" creationId="{ABC5D149-773A-54AF-BE36-6F5C4C80902B}"/>
          </ac:picMkLst>
        </pc:picChg>
      </pc:sldChg>
      <pc:sldChg chg="addSp delSp modSp new mod modAnim">
        <pc:chgData name="Luís Santos" userId="1bcb44e7-5d82-436c-b2eb-8036fed75eb8" providerId="ADAL" clId="{A6B5EB35-6F3F-0F46-984E-B2D2FACEA881}" dt="2023-02-27T14:48:40.834" v="4589"/>
        <pc:sldMkLst>
          <pc:docMk/>
          <pc:sldMk cId="1305723203" sldId="324"/>
        </pc:sldMkLst>
        <pc:spChg chg="mod">
          <ac:chgData name="Luís Santos" userId="1bcb44e7-5d82-436c-b2eb-8036fed75eb8" providerId="ADAL" clId="{A6B5EB35-6F3F-0F46-984E-B2D2FACEA881}" dt="2023-02-27T11:43:00.976" v="3689" actId="20577"/>
          <ac:spMkLst>
            <pc:docMk/>
            <pc:sldMk cId="1305723203" sldId="324"/>
            <ac:spMk id="2" creationId="{DEFBBC9A-BCAA-140F-851D-8BEB5C584B46}"/>
          </ac:spMkLst>
        </pc:spChg>
        <pc:spChg chg="mod">
          <ac:chgData name="Luís Santos" userId="1bcb44e7-5d82-436c-b2eb-8036fed75eb8" providerId="ADAL" clId="{A6B5EB35-6F3F-0F46-984E-B2D2FACEA881}" dt="2023-02-27T14:48:40.834" v="4589"/>
          <ac:spMkLst>
            <pc:docMk/>
            <pc:sldMk cId="1305723203" sldId="324"/>
            <ac:spMk id="3" creationId="{EA7F2A3E-2E38-EBE1-2FBF-C1000174FCC9}"/>
          </ac:spMkLst>
        </pc:spChg>
        <pc:spChg chg="add del mod">
          <ac:chgData name="Luís Santos" userId="1bcb44e7-5d82-436c-b2eb-8036fed75eb8" providerId="ADAL" clId="{A6B5EB35-6F3F-0F46-984E-B2D2FACEA881}" dt="2023-02-27T14:48:02.571" v="4586" actId="478"/>
          <ac:spMkLst>
            <pc:docMk/>
            <pc:sldMk cId="1305723203" sldId="324"/>
            <ac:spMk id="5" creationId="{85BFDA0A-5876-8377-823B-A01FD57D109C}"/>
          </ac:spMkLst>
        </pc:spChg>
      </pc:sldChg>
      <pc:sldChg chg="addSp modSp add mod modAnim">
        <pc:chgData name="Luís Santos" userId="1bcb44e7-5d82-436c-b2eb-8036fed75eb8" providerId="ADAL" clId="{A6B5EB35-6F3F-0F46-984E-B2D2FACEA881}" dt="2023-02-27T14:49:26.513" v="4591"/>
        <pc:sldMkLst>
          <pc:docMk/>
          <pc:sldMk cId="2979890071" sldId="325"/>
        </pc:sldMkLst>
        <pc:spChg chg="mod">
          <ac:chgData name="Luís Santos" userId="1bcb44e7-5d82-436c-b2eb-8036fed75eb8" providerId="ADAL" clId="{A6B5EB35-6F3F-0F46-984E-B2D2FACEA881}" dt="2023-02-27T13:52:44.450" v="3868" actId="20577"/>
          <ac:spMkLst>
            <pc:docMk/>
            <pc:sldMk cId="2979890071" sldId="325"/>
            <ac:spMk id="2" creationId="{DEFBBC9A-BCAA-140F-851D-8BEB5C584B46}"/>
          </ac:spMkLst>
        </pc:spChg>
        <pc:spChg chg="mod">
          <ac:chgData name="Luís Santos" userId="1bcb44e7-5d82-436c-b2eb-8036fed75eb8" providerId="ADAL" clId="{A6B5EB35-6F3F-0F46-984E-B2D2FACEA881}" dt="2023-02-27T14:49:26.513" v="4591"/>
          <ac:spMkLst>
            <pc:docMk/>
            <pc:sldMk cId="2979890071" sldId="325"/>
            <ac:spMk id="3" creationId="{EA7F2A3E-2E38-EBE1-2FBF-C1000174FCC9}"/>
          </ac:spMkLst>
        </pc:spChg>
        <pc:spChg chg="add mod">
          <ac:chgData name="Luís Santos" userId="1bcb44e7-5d82-436c-b2eb-8036fed75eb8" providerId="ADAL" clId="{A6B5EB35-6F3F-0F46-984E-B2D2FACEA881}" dt="2023-02-27T13:56:31.825" v="3923" actId="164"/>
          <ac:spMkLst>
            <pc:docMk/>
            <pc:sldMk cId="2979890071" sldId="325"/>
            <ac:spMk id="5" creationId="{8A11CF2F-C90C-A34A-D825-C728D3F8ADD8}"/>
          </ac:spMkLst>
        </pc:spChg>
        <pc:spChg chg="mod">
          <ac:chgData name="Luís Santos" userId="1bcb44e7-5d82-436c-b2eb-8036fed75eb8" providerId="ADAL" clId="{A6B5EB35-6F3F-0F46-984E-B2D2FACEA881}" dt="2023-02-27T13:57:07.228" v="3935" actId="20577"/>
          <ac:spMkLst>
            <pc:docMk/>
            <pc:sldMk cId="2979890071" sldId="325"/>
            <ac:spMk id="15" creationId="{33F837EF-6D95-AB8F-7467-4B2BB24929BE}"/>
          </ac:spMkLst>
        </pc:spChg>
        <pc:grpChg chg="add mod">
          <ac:chgData name="Luís Santos" userId="1bcb44e7-5d82-436c-b2eb-8036fed75eb8" providerId="ADAL" clId="{A6B5EB35-6F3F-0F46-984E-B2D2FACEA881}" dt="2023-02-27T13:56:31.825" v="3923" actId="164"/>
          <ac:grpSpMkLst>
            <pc:docMk/>
            <pc:sldMk cId="2979890071" sldId="325"/>
            <ac:grpSpMk id="13" creationId="{712CED62-FD8B-9206-3D7C-EF6405D6F593}"/>
          </ac:grpSpMkLst>
        </pc:grpChg>
        <pc:grpChg chg="add mod">
          <ac:chgData name="Luís Santos" userId="1bcb44e7-5d82-436c-b2eb-8036fed75eb8" providerId="ADAL" clId="{A6B5EB35-6F3F-0F46-984E-B2D2FACEA881}" dt="2023-02-27T13:57:07.228" v="3935" actId="20577"/>
          <ac:grpSpMkLst>
            <pc:docMk/>
            <pc:sldMk cId="2979890071" sldId="325"/>
            <ac:grpSpMk id="14" creationId="{77EFB6B7-BB3A-88E0-E9F5-E24F14C6CE56}"/>
          </ac:grpSpMkLst>
        </pc:grpChg>
        <pc:cxnChg chg="add mod">
          <ac:chgData name="Luís Santos" userId="1bcb44e7-5d82-436c-b2eb-8036fed75eb8" providerId="ADAL" clId="{A6B5EB35-6F3F-0F46-984E-B2D2FACEA881}" dt="2023-02-27T13:56:31.825" v="3923" actId="164"/>
          <ac:cxnSpMkLst>
            <pc:docMk/>
            <pc:sldMk cId="2979890071" sldId="325"/>
            <ac:cxnSpMk id="7" creationId="{CAA481C0-7FD1-9105-6F96-5523B8826078}"/>
          </ac:cxnSpMkLst>
        </pc:cxnChg>
        <pc:cxnChg chg="mod">
          <ac:chgData name="Luís Santos" userId="1bcb44e7-5d82-436c-b2eb-8036fed75eb8" providerId="ADAL" clId="{A6B5EB35-6F3F-0F46-984E-B2D2FACEA881}" dt="2023-02-27T13:57:14.496" v="3936" actId="14100"/>
          <ac:cxnSpMkLst>
            <pc:docMk/>
            <pc:sldMk cId="2979890071" sldId="325"/>
            <ac:cxnSpMk id="16" creationId="{7A7FA0FB-61F7-F442-79A9-19F092D93C15}"/>
          </ac:cxnSpMkLst>
        </pc:cxnChg>
      </pc:sldChg>
      <pc:sldChg chg="addSp delSp modSp new mod modAnim">
        <pc:chgData name="Luís Santos" userId="1bcb44e7-5d82-436c-b2eb-8036fed75eb8" providerId="ADAL" clId="{A6B5EB35-6F3F-0F46-984E-B2D2FACEA881}" dt="2023-02-27T14:12:54.036" v="4016"/>
        <pc:sldMkLst>
          <pc:docMk/>
          <pc:sldMk cId="2905650356" sldId="326"/>
        </pc:sldMkLst>
        <pc:spChg chg="mod">
          <ac:chgData name="Luís Santos" userId="1bcb44e7-5d82-436c-b2eb-8036fed75eb8" providerId="ADAL" clId="{A6B5EB35-6F3F-0F46-984E-B2D2FACEA881}" dt="2023-02-27T14:10:28.658" v="3955"/>
          <ac:spMkLst>
            <pc:docMk/>
            <pc:sldMk cId="2905650356" sldId="326"/>
            <ac:spMk id="2" creationId="{0C14754A-FC3E-1F25-8761-959B44E936F1}"/>
          </ac:spMkLst>
        </pc:spChg>
        <pc:spChg chg="del">
          <ac:chgData name="Luís Santos" userId="1bcb44e7-5d82-436c-b2eb-8036fed75eb8" providerId="ADAL" clId="{A6B5EB35-6F3F-0F46-984E-B2D2FACEA881}" dt="2023-02-27T14:10:15.766" v="3952" actId="478"/>
          <ac:spMkLst>
            <pc:docMk/>
            <pc:sldMk cId="2905650356" sldId="326"/>
            <ac:spMk id="3" creationId="{C22DC353-CD7A-7B52-B724-58C4EBD14F90}"/>
          </ac:spMkLst>
        </pc:spChg>
        <pc:spChg chg="add mod">
          <ac:chgData name="Luís Santos" userId="1bcb44e7-5d82-436c-b2eb-8036fed75eb8" providerId="ADAL" clId="{A6B5EB35-6F3F-0F46-984E-B2D2FACEA881}" dt="2023-02-27T14:12:24.875" v="4002" actId="164"/>
          <ac:spMkLst>
            <pc:docMk/>
            <pc:sldMk cId="2905650356" sldId="326"/>
            <ac:spMk id="9" creationId="{129F2731-20EB-42D8-03FE-A8E32D201C05}"/>
          </ac:spMkLst>
        </pc:spChg>
        <pc:spChg chg="add mod">
          <ac:chgData name="Luís Santos" userId="1bcb44e7-5d82-436c-b2eb-8036fed75eb8" providerId="ADAL" clId="{A6B5EB35-6F3F-0F46-984E-B2D2FACEA881}" dt="2023-02-27T14:12:48.949" v="4015" actId="20577"/>
          <ac:spMkLst>
            <pc:docMk/>
            <pc:sldMk cId="2905650356" sldId="326"/>
            <ac:spMk id="11" creationId="{14DE0F6D-B6EC-0E60-04C7-371E36554C30}"/>
          </ac:spMkLst>
        </pc:spChg>
        <pc:grpChg chg="add mod">
          <ac:chgData name="Luís Santos" userId="1bcb44e7-5d82-436c-b2eb-8036fed75eb8" providerId="ADAL" clId="{A6B5EB35-6F3F-0F46-984E-B2D2FACEA881}" dt="2023-02-27T14:12:24.875" v="4002" actId="164"/>
          <ac:grpSpMkLst>
            <pc:docMk/>
            <pc:sldMk cId="2905650356" sldId="326"/>
            <ac:grpSpMk id="10" creationId="{B6D28B5A-62C4-0C64-057A-411DFDD3EB3E}"/>
          </ac:grpSpMkLst>
        </pc:grpChg>
        <pc:picChg chg="add mod">
          <ac:chgData name="Luís Santos" userId="1bcb44e7-5d82-436c-b2eb-8036fed75eb8" providerId="ADAL" clId="{A6B5EB35-6F3F-0F46-984E-B2D2FACEA881}" dt="2023-02-27T14:11:20.024" v="3984" actId="14100"/>
          <ac:picMkLst>
            <pc:docMk/>
            <pc:sldMk cId="2905650356" sldId="326"/>
            <ac:picMk id="5" creationId="{A97D4ACC-510B-42F8-4844-819913C4FAFF}"/>
          </ac:picMkLst>
        </pc:picChg>
        <pc:picChg chg="add mod">
          <ac:chgData name="Luís Santos" userId="1bcb44e7-5d82-436c-b2eb-8036fed75eb8" providerId="ADAL" clId="{A6B5EB35-6F3F-0F46-984E-B2D2FACEA881}" dt="2023-02-27T14:11:24.449" v="3985" actId="14100"/>
          <ac:picMkLst>
            <pc:docMk/>
            <pc:sldMk cId="2905650356" sldId="326"/>
            <ac:picMk id="6" creationId="{F871BDD1-B6E4-3CE0-D4B2-AEA7A47CBCFB}"/>
          </ac:picMkLst>
        </pc:picChg>
        <pc:cxnChg chg="add mod">
          <ac:chgData name="Luís Santos" userId="1bcb44e7-5d82-436c-b2eb-8036fed75eb8" providerId="ADAL" clId="{A6B5EB35-6F3F-0F46-984E-B2D2FACEA881}" dt="2023-02-27T14:12:24.875" v="4002" actId="164"/>
          <ac:cxnSpMkLst>
            <pc:docMk/>
            <pc:sldMk cId="2905650356" sldId="326"/>
            <ac:cxnSpMk id="8" creationId="{51396018-404E-B40A-3C6F-9E46E5C6BC92}"/>
          </ac:cxnSpMkLst>
        </pc:cxnChg>
      </pc:sldChg>
      <pc:sldChg chg="addSp modSp new mod modAnim">
        <pc:chgData name="Luís Santos" userId="1bcb44e7-5d82-436c-b2eb-8036fed75eb8" providerId="ADAL" clId="{A6B5EB35-6F3F-0F46-984E-B2D2FACEA881}" dt="2023-02-27T14:31:14.561" v="4438"/>
        <pc:sldMkLst>
          <pc:docMk/>
          <pc:sldMk cId="2418227102" sldId="327"/>
        </pc:sldMkLst>
        <pc:spChg chg="mod">
          <ac:chgData name="Luís Santos" userId="1bcb44e7-5d82-436c-b2eb-8036fed75eb8" providerId="ADAL" clId="{A6B5EB35-6F3F-0F46-984E-B2D2FACEA881}" dt="2023-02-27T14:28:50.235" v="4303" actId="404"/>
          <ac:spMkLst>
            <pc:docMk/>
            <pc:sldMk cId="2418227102" sldId="327"/>
            <ac:spMk id="2" creationId="{A4C5D60F-0A99-D788-F4A6-007DBE2AB355}"/>
          </ac:spMkLst>
        </pc:spChg>
        <pc:spChg chg="mod">
          <ac:chgData name="Luís Santos" userId="1bcb44e7-5d82-436c-b2eb-8036fed75eb8" providerId="ADAL" clId="{A6B5EB35-6F3F-0F46-984E-B2D2FACEA881}" dt="2023-02-27T14:30:15.625" v="4418" actId="1076"/>
          <ac:spMkLst>
            <pc:docMk/>
            <pc:sldMk cId="2418227102" sldId="327"/>
            <ac:spMk id="3" creationId="{2498D482-A4A3-6CF2-C69B-49FD48DF2CED}"/>
          </ac:spMkLst>
        </pc:spChg>
        <pc:spChg chg="add mod">
          <ac:chgData name="Luís Santos" userId="1bcb44e7-5d82-436c-b2eb-8036fed75eb8" providerId="ADAL" clId="{A6B5EB35-6F3F-0F46-984E-B2D2FACEA881}" dt="2023-02-27T14:31:06.694" v="4436" actId="1076"/>
          <ac:spMkLst>
            <pc:docMk/>
            <pc:sldMk cId="2418227102" sldId="327"/>
            <ac:spMk id="6" creationId="{459A8691-968F-D118-8FB7-D693586E2239}"/>
          </ac:spMkLst>
        </pc:spChg>
        <pc:picChg chg="add mod">
          <ac:chgData name="Luís Santos" userId="1bcb44e7-5d82-436c-b2eb-8036fed75eb8" providerId="ADAL" clId="{A6B5EB35-6F3F-0F46-984E-B2D2FACEA881}" dt="2023-02-27T14:30:38.662" v="4420" actId="1076"/>
          <ac:picMkLst>
            <pc:docMk/>
            <pc:sldMk cId="2418227102" sldId="327"/>
            <ac:picMk id="5" creationId="{29A89D0F-1E56-9368-E6FD-84177C21E2B4}"/>
          </ac:picMkLst>
        </pc:picChg>
      </pc:sldChg>
      <pc:sldChg chg="addSp delSp modSp new mod modAnim">
        <pc:chgData name="Luís Santos" userId="1bcb44e7-5d82-436c-b2eb-8036fed75eb8" providerId="ADAL" clId="{A6B5EB35-6F3F-0F46-984E-B2D2FACEA881}" dt="2023-02-27T14:37:21.104" v="4540" actId="20577"/>
        <pc:sldMkLst>
          <pc:docMk/>
          <pc:sldMk cId="1150787225" sldId="328"/>
        </pc:sldMkLst>
        <pc:spChg chg="mod">
          <ac:chgData name="Luís Santos" userId="1bcb44e7-5d82-436c-b2eb-8036fed75eb8" providerId="ADAL" clId="{A6B5EB35-6F3F-0F46-984E-B2D2FACEA881}" dt="2023-02-27T14:33:09.021" v="4445" actId="404"/>
          <ac:spMkLst>
            <pc:docMk/>
            <pc:sldMk cId="1150787225" sldId="328"/>
            <ac:spMk id="2" creationId="{2B9D9C86-09F3-7091-6C67-08113E29DC28}"/>
          </ac:spMkLst>
        </pc:spChg>
        <pc:spChg chg="del">
          <ac:chgData name="Luís Santos" userId="1bcb44e7-5d82-436c-b2eb-8036fed75eb8" providerId="ADAL" clId="{A6B5EB35-6F3F-0F46-984E-B2D2FACEA881}" dt="2023-02-27T14:33:55.794" v="4446" actId="478"/>
          <ac:spMkLst>
            <pc:docMk/>
            <pc:sldMk cId="1150787225" sldId="328"/>
            <ac:spMk id="3" creationId="{E78C0402-F31E-FD31-ABF9-1B76C2E2DB50}"/>
          </ac:spMkLst>
        </pc:spChg>
        <pc:spChg chg="add mod">
          <ac:chgData name="Luís Santos" userId="1bcb44e7-5d82-436c-b2eb-8036fed75eb8" providerId="ADAL" clId="{A6B5EB35-6F3F-0F46-984E-B2D2FACEA881}" dt="2023-02-27T14:36:07" v="4508" actId="1076"/>
          <ac:spMkLst>
            <pc:docMk/>
            <pc:sldMk cId="1150787225" sldId="328"/>
            <ac:spMk id="9" creationId="{DC8F88C1-34FE-B601-F039-283F4097A405}"/>
          </ac:spMkLst>
        </pc:spChg>
        <pc:spChg chg="add mod">
          <ac:chgData name="Luís Santos" userId="1bcb44e7-5d82-436c-b2eb-8036fed75eb8" providerId="ADAL" clId="{A6B5EB35-6F3F-0F46-984E-B2D2FACEA881}" dt="2023-02-27T14:36:47.616" v="4524" actId="20577"/>
          <ac:spMkLst>
            <pc:docMk/>
            <pc:sldMk cId="1150787225" sldId="328"/>
            <ac:spMk id="10" creationId="{2E1D8521-FD7B-A972-DABE-2E1397EC8327}"/>
          </ac:spMkLst>
        </pc:spChg>
        <pc:spChg chg="add mod">
          <ac:chgData name="Luís Santos" userId="1bcb44e7-5d82-436c-b2eb-8036fed75eb8" providerId="ADAL" clId="{A6B5EB35-6F3F-0F46-984E-B2D2FACEA881}" dt="2023-02-27T14:37:04.429" v="4535" actId="1076"/>
          <ac:spMkLst>
            <pc:docMk/>
            <pc:sldMk cId="1150787225" sldId="328"/>
            <ac:spMk id="11" creationId="{55DE9E7B-FD2F-C6DB-A3F8-5A2901D76BA5}"/>
          </ac:spMkLst>
        </pc:spChg>
        <pc:spChg chg="add mod">
          <ac:chgData name="Luís Santos" userId="1bcb44e7-5d82-436c-b2eb-8036fed75eb8" providerId="ADAL" clId="{A6B5EB35-6F3F-0F46-984E-B2D2FACEA881}" dt="2023-02-27T14:37:21.104" v="4540" actId="20577"/>
          <ac:spMkLst>
            <pc:docMk/>
            <pc:sldMk cId="1150787225" sldId="328"/>
            <ac:spMk id="12" creationId="{9642FB72-CA74-751A-42DB-48FE84DEA8E3}"/>
          </ac:spMkLst>
        </pc:spChg>
        <pc:picChg chg="add mod">
          <ac:chgData name="Luís Santos" userId="1bcb44e7-5d82-436c-b2eb-8036fed75eb8" providerId="ADAL" clId="{A6B5EB35-6F3F-0F46-984E-B2D2FACEA881}" dt="2023-02-27T14:35:35.760" v="4500" actId="1076"/>
          <ac:picMkLst>
            <pc:docMk/>
            <pc:sldMk cId="1150787225" sldId="328"/>
            <ac:picMk id="5" creationId="{C464DE30-BD71-FDCE-B84C-9193A902626B}"/>
          </ac:picMkLst>
        </pc:picChg>
        <pc:picChg chg="add mod">
          <ac:chgData name="Luís Santos" userId="1bcb44e7-5d82-436c-b2eb-8036fed75eb8" providerId="ADAL" clId="{A6B5EB35-6F3F-0F46-984E-B2D2FACEA881}" dt="2023-02-27T14:36:23.086" v="4513" actId="14100"/>
          <ac:picMkLst>
            <pc:docMk/>
            <pc:sldMk cId="1150787225" sldId="328"/>
            <ac:picMk id="6" creationId="{5FB161C7-D410-C6F1-F4B2-33FEFFB4C1A0}"/>
          </ac:picMkLst>
        </pc:picChg>
        <pc:picChg chg="add mod">
          <ac:chgData name="Luís Santos" userId="1bcb44e7-5d82-436c-b2eb-8036fed75eb8" providerId="ADAL" clId="{A6B5EB35-6F3F-0F46-984E-B2D2FACEA881}" dt="2023-02-27T14:36:20.039" v="4511" actId="1076"/>
          <ac:picMkLst>
            <pc:docMk/>
            <pc:sldMk cId="1150787225" sldId="328"/>
            <ac:picMk id="7" creationId="{B1FE762B-9F08-DB93-D200-778815AB1045}"/>
          </ac:picMkLst>
        </pc:picChg>
        <pc:picChg chg="add mod">
          <ac:chgData name="Luís Santos" userId="1bcb44e7-5d82-436c-b2eb-8036fed75eb8" providerId="ADAL" clId="{A6B5EB35-6F3F-0F46-984E-B2D2FACEA881}" dt="2023-02-27T14:36:32.869" v="4516" actId="1076"/>
          <ac:picMkLst>
            <pc:docMk/>
            <pc:sldMk cId="1150787225" sldId="328"/>
            <ac:picMk id="8" creationId="{B847E0C0-D0A2-384B-2EEE-C70DF5F70035}"/>
          </ac:picMkLst>
        </pc:picChg>
      </pc:sldChg>
      <pc:sldChg chg="modSp add mod modAnim">
        <pc:chgData name="Luís Santos" userId="1bcb44e7-5d82-436c-b2eb-8036fed75eb8" providerId="ADAL" clId="{A6B5EB35-6F3F-0F46-984E-B2D2FACEA881}" dt="2023-02-27T14:58:12.283" v="4686"/>
        <pc:sldMkLst>
          <pc:docMk/>
          <pc:sldMk cId="119907787" sldId="329"/>
        </pc:sldMkLst>
        <pc:spChg chg="mod">
          <ac:chgData name="Luís Santos" userId="1bcb44e7-5d82-436c-b2eb-8036fed75eb8" providerId="ADAL" clId="{A6B5EB35-6F3F-0F46-984E-B2D2FACEA881}" dt="2023-02-27T14:58:12.283" v="4686"/>
          <ac:spMkLst>
            <pc:docMk/>
            <pc:sldMk cId="119907787" sldId="329"/>
            <ac:spMk id="2" creationId="{DEFBBC9A-BCAA-140F-851D-8BEB5C584B46}"/>
          </ac:spMkLst>
        </pc:spChg>
        <pc:spChg chg="mod">
          <ac:chgData name="Luís Santos" userId="1bcb44e7-5d82-436c-b2eb-8036fed75eb8" providerId="ADAL" clId="{A6B5EB35-6F3F-0F46-984E-B2D2FACEA881}" dt="2023-02-27T14:56:28.237" v="4669" actId="20577"/>
          <ac:spMkLst>
            <pc:docMk/>
            <pc:sldMk cId="119907787" sldId="329"/>
            <ac:spMk id="3" creationId="{EA7F2A3E-2E38-EBE1-2FBF-C1000174FCC9}"/>
          </ac:spMkLst>
        </pc:spChg>
      </pc:sldChg>
      <pc:sldChg chg="modSp new mod">
        <pc:chgData name="Luís Santos" userId="1bcb44e7-5d82-436c-b2eb-8036fed75eb8" providerId="ADAL" clId="{A6B5EB35-6F3F-0F46-984E-B2D2FACEA881}" dt="2023-03-06T13:39:30.077" v="4929" actId="403"/>
        <pc:sldMkLst>
          <pc:docMk/>
          <pc:sldMk cId="2742343922" sldId="330"/>
        </pc:sldMkLst>
        <pc:spChg chg="mod">
          <ac:chgData name="Luís Santos" userId="1bcb44e7-5d82-436c-b2eb-8036fed75eb8" providerId="ADAL" clId="{A6B5EB35-6F3F-0F46-984E-B2D2FACEA881}" dt="2023-03-06T13:39:30.077" v="4929" actId="403"/>
          <ac:spMkLst>
            <pc:docMk/>
            <pc:sldMk cId="2742343922" sldId="330"/>
            <ac:spMk id="2" creationId="{D3E89442-280F-B8CC-6B6A-323294A9FD32}"/>
          </ac:spMkLst>
        </pc:spChg>
      </pc:sldChg>
      <pc:sldChg chg="addSp delSp modSp new mod modClrScheme chgLayout">
        <pc:chgData name="Luís Santos" userId="1bcb44e7-5d82-436c-b2eb-8036fed75eb8" providerId="ADAL" clId="{A6B5EB35-6F3F-0F46-984E-B2D2FACEA881}" dt="2023-03-06T13:39:43.080" v="4935" actId="403"/>
        <pc:sldMkLst>
          <pc:docMk/>
          <pc:sldMk cId="2966803060" sldId="331"/>
        </pc:sldMkLst>
        <pc:spChg chg="del mod ord">
          <ac:chgData name="Luís Santos" userId="1bcb44e7-5d82-436c-b2eb-8036fed75eb8" providerId="ADAL" clId="{A6B5EB35-6F3F-0F46-984E-B2D2FACEA881}" dt="2023-03-06T13:39:16.678" v="4917" actId="700"/>
          <ac:spMkLst>
            <pc:docMk/>
            <pc:sldMk cId="2966803060" sldId="331"/>
            <ac:spMk id="2" creationId="{4F20F70C-D3D2-14A7-FF5B-45DE96E5ADC8}"/>
          </ac:spMkLst>
        </pc:spChg>
        <pc:spChg chg="del mod ord">
          <ac:chgData name="Luís Santos" userId="1bcb44e7-5d82-436c-b2eb-8036fed75eb8" providerId="ADAL" clId="{A6B5EB35-6F3F-0F46-984E-B2D2FACEA881}" dt="2023-03-06T13:39:16.678" v="4917" actId="700"/>
          <ac:spMkLst>
            <pc:docMk/>
            <pc:sldMk cId="2966803060" sldId="331"/>
            <ac:spMk id="3" creationId="{D619F3BA-6D6F-0639-67E9-47C6165B86E4}"/>
          </ac:spMkLst>
        </pc:spChg>
        <pc:spChg chg="mod ord">
          <ac:chgData name="Luís Santos" userId="1bcb44e7-5d82-436c-b2eb-8036fed75eb8" providerId="ADAL" clId="{A6B5EB35-6F3F-0F46-984E-B2D2FACEA881}" dt="2023-03-06T13:39:16.678" v="4917" actId="700"/>
          <ac:spMkLst>
            <pc:docMk/>
            <pc:sldMk cId="2966803060" sldId="331"/>
            <ac:spMk id="4" creationId="{CADA579E-F689-611B-E91A-5C909525CEA6}"/>
          </ac:spMkLst>
        </pc:spChg>
        <pc:spChg chg="add mod ord">
          <ac:chgData name="Luís Santos" userId="1bcb44e7-5d82-436c-b2eb-8036fed75eb8" providerId="ADAL" clId="{A6B5EB35-6F3F-0F46-984E-B2D2FACEA881}" dt="2023-03-06T13:39:43.080" v="4935" actId="403"/>
          <ac:spMkLst>
            <pc:docMk/>
            <pc:sldMk cId="2966803060" sldId="331"/>
            <ac:spMk id="5" creationId="{5788D914-1929-C47A-6691-246168E5729B}"/>
          </ac:spMkLst>
        </pc:spChg>
        <pc:spChg chg="add mod ord">
          <ac:chgData name="Luís Santos" userId="1bcb44e7-5d82-436c-b2eb-8036fed75eb8" providerId="ADAL" clId="{A6B5EB35-6F3F-0F46-984E-B2D2FACEA881}" dt="2023-03-06T13:39:16.678" v="4917" actId="700"/>
          <ac:spMkLst>
            <pc:docMk/>
            <pc:sldMk cId="2966803060" sldId="331"/>
            <ac:spMk id="6" creationId="{9184FE0D-69FC-804A-7A28-FB5B62985B77}"/>
          </ac:spMkLst>
        </pc:spChg>
      </pc:sldChg>
      <pc:sldChg chg="addSp delSp modSp new mod modClrScheme modAnim chgLayout">
        <pc:chgData name="Luís Santos" userId="1bcb44e7-5d82-436c-b2eb-8036fed75eb8" providerId="ADAL" clId="{A6B5EB35-6F3F-0F46-984E-B2D2FACEA881}" dt="2023-03-08T12:52:14.743" v="7630" actId="120"/>
        <pc:sldMkLst>
          <pc:docMk/>
          <pc:sldMk cId="1557953088" sldId="332"/>
        </pc:sldMkLst>
        <pc:spChg chg="del mod ord">
          <ac:chgData name="Luís Santos" userId="1bcb44e7-5d82-436c-b2eb-8036fed75eb8" providerId="ADAL" clId="{A6B5EB35-6F3F-0F46-984E-B2D2FACEA881}" dt="2023-03-06T13:40:18.886" v="4938" actId="700"/>
          <ac:spMkLst>
            <pc:docMk/>
            <pc:sldMk cId="1557953088" sldId="332"/>
            <ac:spMk id="2" creationId="{5CD56826-08E9-74A9-0E54-47331F82D525}"/>
          </ac:spMkLst>
        </pc:spChg>
        <pc:spChg chg="del mod ord">
          <ac:chgData name="Luís Santos" userId="1bcb44e7-5d82-436c-b2eb-8036fed75eb8" providerId="ADAL" clId="{A6B5EB35-6F3F-0F46-984E-B2D2FACEA881}" dt="2023-03-06T13:40:18.886" v="4938" actId="700"/>
          <ac:spMkLst>
            <pc:docMk/>
            <pc:sldMk cId="1557953088" sldId="332"/>
            <ac:spMk id="3" creationId="{66940F0C-9FAB-9438-7C57-5CDFFA9EE46E}"/>
          </ac:spMkLst>
        </pc:spChg>
        <pc:spChg chg="mod ord">
          <ac:chgData name="Luís Santos" userId="1bcb44e7-5d82-436c-b2eb-8036fed75eb8" providerId="ADAL" clId="{A6B5EB35-6F3F-0F46-984E-B2D2FACEA881}" dt="2023-03-06T13:40:18.886" v="4938" actId="700"/>
          <ac:spMkLst>
            <pc:docMk/>
            <pc:sldMk cId="1557953088" sldId="332"/>
            <ac:spMk id="4" creationId="{47EC6E64-A65E-382B-47AB-04F380E1884F}"/>
          </ac:spMkLst>
        </pc:spChg>
        <pc:spChg chg="add mod ord">
          <ac:chgData name="Luís Santos" userId="1bcb44e7-5d82-436c-b2eb-8036fed75eb8" providerId="ADAL" clId="{A6B5EB35-6F3F-0F46-984E-B2D2FACEA881}" dt="2023-03-06T13:52:56.571" v="5134" actId="20577"/>
          <ac:spMkLst>
            <pc:docMk/>
            <pc:sldMk cId="1557953088" sldId="332"/>
            <ac:spMk id="5" creationId="{2AC87B2F-7AC8-C46F-B1FE-52923A684496}"/>
          </ac:spMkLst>
        </pc:spChg>
        <pc:spChg chg="add mod ord">
          <ac:chgData name="Luís Santos" userId="1bcb44e7-5d82-436c-b2eb-8036fed75eb8" providerId="ADAL" clId="{A6B5EB35-6F3F-0F46-984E-B2D2FACEA881}" dt="2023-03-08T12:52:14.743" v="7630" actId="120"/>
          <ac:spMkLst>
            <pc:docMk/>
            <pc:sldMk cId="1557953088" sldId="332"/>
            <ac:spMk id="6" creationId="{39B55B04-CDBA-4381-9F27-FD92F0234EBD}"/>
          </ac:spMkLst>
        </pc:spChg>
        <pc:spChg chg="add mod">
          <ac:chgData name="Luís Santos" userId="1bcb44e7-5d82-436c-b2eb-8036fed75eb8" providerId="ADAL" clId="{A6B5EB35-6F3F-0F46-984E-B2D2FACEA881}" dt="2023-03-06T14:31:23.844" v="5617" actId="115"/>
          <ac:spMkLst>
            <pc:docMk/>
            <pc:sldMk cId="1557953088" sldId="332"/>
            <ac:spMk id="8" creationId="{24A24257-6918-228B-9F90-5D6AC0D4F55E}"/>
          </ac:spMkLst>
        </pc:spChg>
        <pc:picChg chg="add mod">
          <ac:chgData name="Luís Santos" userId="1bcb44e7-5d82-436c-b2eb-8036fed75eb8" providerId="ADAL" clId="{A6B5EB35-6F3F-0F46-984E-B2D2FACEA881}" dt="2023-03-06T14:31:16.329" v="5615" actId="1076"/>
          <ac:picMkLst>
            <pc:docMk/>
            <pc:sldMk cId="1557953088" sldId="332"/>
            <ac:picMk id="7" creationId="{C05EA399-DF29-DE44-AC31-8748755E7F17}"/>
          </ac:picMkLst>
        </pc:picChg>
      </pc:sldChg>
      <pc:sldChg chg="modSp add mod modAnim">
        <pc:chgData name="Luís Santos" userId="1bcb44e7-5d82-436c-b2eb-8036fed75eb8" providerId="ADAL" clId="{A6B5EB35-6F3F-0F46-984E-B2D2FACEA881}" dt="2023-03-06T13:45:26.290" v="5100" actId="20577"/>
        <pc:sldMkLst>
          <pc:docMk/>
          <pc:sldMk cId="743168111" sldId="333"/>
        </pc:sldMkLst>
        <pc:spChg chg="mod">
          <ac:chgData name="Luís Santos" userId="1bcb44e7-5d82-436c-b2eb-8036fed75eb8" providerId="ADAL" clId="{A6B5EB35-6F3F-0F46-984E-B2D2FACEA881}" dt="2023-03-06T13:40:28.268" v="4952" actId="20577"/>
          <ac:spMkLst>
            <pc:docMk/>
            <pc:sldMk cId="743168111" sldId="333"/>
            <ac:spMk id="2" creationId="{9E049AED-96F2-C8D3-E7BF-8F0A079E1395}"/>
          </ac:spMkLst>
        </pc:spChg>
        <pc:spChg chg="mod">
          <ac:chgData name="Luís Santos" userId="1bcb44e7-5d82-436c-b2eb-8036fed75eb8" providerId="ADAL" clId="{A6B5EB35-6F3F-0F46-984E-B2D2FACEA881}" dt="2023-03-06T13:45:26.290" v="5100" actId="20577"/>
          <ac:spMkLst>
            <pc:docMk/>
            <pc:sldMk cId="743168111" sldId="333"/>
            <ac:spMk id="3" creationId="{A03FBF1F-79EA-9957-C273-329C93A33846}"/>
          </ac:spMkLst>
        </pc:spChg>
      </pc:sldChg>
      <pc:sldChg chg="addSp delSp modSp new mod modAnim">
        <pc:chgData name="Luís Santos" userId="1bcb44e7-5d82-436c-b2eb-8036fed75eb8" providerId="ADAL" clId="{A6B5EB35-6F3F-0F46-984E-B2D2FACEA881}" dt="2023-03-06T15:17:19.472" v="5690"/>
        <pc:sldMkLst>
          <pc:docMk/>
          <pc:sldMk cId="1708676667" sldId="334"/>
        </pc:sldMkLst>
        <pc:spChg chg="mod">
          <ac:chgData name="Luís Santos" userId="1bcb44e7-5d82-436c-b2eb-8036fed75eb8" providerId="ADAL" clId="{A6B5EB35-6F3F-0F46-984E-B2D2FACEA881}" dt="2023-03-06T15:13:50.670" v="5668" actId="20577"/>
          <ac:spMkLst>
            <pc:docMk/>
            <pc:sldMk cId="1708676667" sldId="334"/>
            <ac:spMk id="2" creationId="{CC88BD0D-15FC-C367-6DAF-FF74FCF3E713}"/>
          </ac:spMkLst>
        </pc:spChg>
        <pc:spChg chg="del">
          <ac:chgData name="Luís Santos" userId="1bcb44e7-5d82-436c-b2eb-8036fed75eb8" providerId="ADAL" clId="{A6B5EB35-6F3F-0F46-984E-B2D2FACEA881}" dt="2023-03-06T15:14:30.873" v="5669" actId="478"/>
          <ac:spMkLst>
            <pc:docMk/>
            <pc:sldMk cId="1708676667" sldId="334"/>
            <ac:spMk id="3" creationId="{BE9F49D3-BC73-8EFF-FE1D-A2C96B359B6E}"/>
          </ac:spMkLst>
        </pc:spChg>
        <pc:spChg chg="add mod">
          <ac:chgData name="Luís Santos" userId="1bcb44e7-5d82-436c-b2eb-8036fed75eb8" providerId="ADAL" clId="{A6B5EB35-6F3F-0F46-984E-B2D2FACEA881}" dt="2023-03-06T15:16:20.486" v="5683" actId="1076"/>
          <ac:spMkLst>
            <pc:docMk/>
            <pc:sldMk cId="1708676667" sldId="334"/>
            <ac:spMk id="7" creationId="{6EF6FD81-CE26-FB21-918C-7906E49A4591}"/>
          </ac:spMkLst>
        </pc:spChg>
        <pc:spChg chg="add mod">
          <ac:chgData name="Luís Santos" userId="1bcb44e7-5d82-436c-b2eb-8036fed75eb8" providerId="ADAL" clId="{A6B5EB35-6F3F-0F46-984E-B2D2FACEA881}" dt="2023-03-06T15:16:38.270" v="5689" actId="20577"/>
          <ac:spMkLst>
            <pc:docMk/>
            <pc:sldMk cId="1708676667" sldId="334"/>
            <ac:spMk id="8" creationId="{F9ABFA5D-79CA-359C-8593-BC6D53CA3EF0}"/>
          </ac:spMkLst>
        </pc:spChg>
        <pc:picChg chg="add mod">
          <ac:chgData name="Luís Santos" userId="1bcb44e7-5d82-436c-b2eb-8036fed75eb8" providerId="ADAL" clId="{A6B5EB35-6F3F-0F46-984E-B2D2FACEA881}" dt="2023-03-06T15:14:41.403" v="5672" actId="14100"/>
          <ac:picMkLst>
            <pc:docMk/>
            <pc:sldMk cId="1708676667" sldId="334"/>
            <ac:picMk id="5" creationId="{B5ECA881-5231-6B67-230B-00B85F1256D0}"/>
          </ac:picMkLst>
        </pc:picChg>
        <pc:picChg chg="add mod">
          <ac:chgData name="Luís Santos" userId="1bcb44e7-5d82-436c-b2eb-8036fed75eb8" providerId="ADAL" clId="{A6B5EB35-6F3F-0F46-984E-B2D2FACEA881}" dt="2023-03-06T15:15:17.566" v="5675" actId="1076"/>
          <ac:picMkLst>
            <pc:docMk/>
            <pc:sldMk cId="1708676667" sldId="334"/>
            <ac:picMk id="6" creationId="{F58ACD87-5280-10B6-20CF-4E28D39E46B3}"/>
          </ac:picMkLst>
        </pc:picChg>
      </pc:sldChg>
      <pc:sldChg chg="addSp delSp modSp new mod modAnim">
        <pc:chgData name="Luís Santos" userId="1bcb44e7-5d82-436c-b2eb-8036fed75eb8" providerId="ADAL" clId="{A6B5EB35-6F3F-0F46-984E-B2D2FACEA881}" dt="2023-03-06T16:20:38.434" v="6008"/>
        <pc:sldMkLst>
          <pc:docMk/>
          <pc:sldMk cId="2380922876" sldId="335"/>
        </pc:sldMkLst>
        <pc:spChg chg="mod">
          <ac:chgData name="Luís Santos" userId="1bcb44e7-5d82-436c-b2eb-8036fed75eb8" providerId="ADAL" clId="{A6B5EB35-6F3F-0F46-984E-B2D2FACEA881}" dt="2023-03-06T15:18:14.996" v="5699"/>
          <ac:spMkLst>
            <pc:docMk/>
            <pc:sldMk cId="2380922876" sldId="335"/>
            <ac:spMk id="2" creationId="{8F83CF61-C6E9-69A5-3F3F-9A828B0F5ECB}"/>
          </ac:spMkLst>
        </pc:spChg>
        <pc:spChg chg="del">
          <ac:chgData name="Luís Santos" userId="1bcb44e7-5d82-436c-b2eb-8036fed75eb8" providerId="ADAL" clId="{A6B5EB35-6F3F-0F46-984E-B2D2FACEA881}" dt="2023-03-06T15:17:29.587" v="5692" actId="478"/>
          <ac:spMkLst>
            <pc:docMk/>
            <pc:sldMk cId="2380922876" sldId="335"/>
            <ac:spMk id="3" creationId="{1AD8A186-04F1-0072-9B57-EEC69A54828C}"/>
          </ac:spMkLst>
        </pc:spChg>
        <pc:spChg chg="add mod">
          <ac:chgData name="Luís Santos" userId="1bcb44e7-5d82-436c-b2eb-8036fed75eb8" providerId="ADAL" clId="{A6B5EB35-6F3F-0F46-984E-B2D2FACEA881}" dt="2023-03-06T15:18:49.981" v="5700" actId="164"/>
          <ac:spMkLst>
            <pc:docMk/>
            <pc:sldMk cId="2380922876" sldId="335"/>
            <ac:spMk id="6" creationId="{65AE481E-1764-E67A-8260-415E8FDE51EE}"/>
          </ac:spMkLst>
        </pc:spChg>
        <pc:spChg chg="add mod">
          <ac:chgData name="Luís Santos" userId="1bcb44e7-5d82-436c-b2eb-8036fed75eb8" providerId="ADAL" clId="{A6B5EB35-6F3F-0F46-984E-B2D2FACEA881}" dt="2023-03-06T15:18:49.981" v="5700" actId="164"/>
          <ac:spMkLst>
            <pc:docMk/>
            <pc:sldMk cId="2380922876" sldId="335"/>
            <ac:spMk id="7" creationId="{80AACA4B-6585-B52A-294B-821E8EF11678}"/>
          </ac:spMkLst>
        </pc:spChg>
        <pc:spChg chg="add mod">
          <ac:chgData name="Luís Santos" userId="1bcb44e7-5d82-436c-b2eb-8036fed75eb8" providerId="ADAL" clId="{A6B5EB35-6F3F-0F46-984E-B2D2FACEA881}" dt="2023-03-06T15:29:18.347" v="5857" actId="403"/>
          <ac:spMkLst>
            <pc:docMk/>
            <pc:sldMk cId="2380922876" sldId="335"/>
            <ac:spMk id="9" creationId="{B7C0D6E5-0418-39DE-F5D5-EF456DD27213}"/>
          </ac:spMkLst>
        </pc:spChg>
        <pc:spChg chg="add mod">
          <ac:chgData name="Luís Santos" userId="1bcb44e7-5d82-436c-b2eb-8036fed75eb8" providerId="ADAL" clId="{A6B5EB35-6F3F-0F46-984E-B2D2FACEA881}" dt="2023-03-06T15:29:18.347" v="5857" actId="403"/>
          <ac:spMkLst>
            <pc:docMk/>
            <pc:sldMk cId="2380922876" sldId="335"/>
            <ac:spMk id="10" creationId="{6EBFC895-7DBC-B7CA-E419-1D23C43BF777}"/>
          </ac:spMkLst>
        </pc:spChg>
        <pc:spChg chg="add mod">
          <ac:chgData name="Luís Santos" userId="1bcb44e7-5d82-436c-b2eb-8036fed75eb8" providerId="ADAL" clId="{A6B5EB35-6F3F-0F46-984E-B2D2FACEA881}" dt="2023-03-06T15:29:18.347" v="5857" actId="403"/>
          <ac:spMkLst>
            <pc:docMk/>
            <pc:sldMk cId="2380922876" sldId="335"/>
            <ac:spMk id="14" creationId="{FECEDA01-45B5-B4F6-0752-26F7699E8412}"/>
          </ac:spMkLst>
        </pc:spChg>
        <pc:spChg chg="add mod">
          <ac:chgData name="Luís Santos" userId="1bcb44e7-5d82-436c-b2eb-8036fed75eb8" providerId="ADAL" clId="{A6B5EB35-6F3F-0F46-984E-B2D2FACEA881}" dt="2023-03-06T15:29:46.982" v="5866" actId="14100"/>
          <ac:spMkLst>
            <pc:docMk/>
            <pc:sldMk cId="2380922876" sldId="335"/>
            <ac:spMk id="15" creationId="{60FFD335-FD6A-3997-8989-6B643B000CDE}"/>
          </ac:spMkLst>
        </pc:spChg>
        <pc:spChg chg="add mod">
          <ac:chgData name="Luís Santos" userId="1bcb44e7-5d82-436c-b2eb-8036fed75eb8" providerId="ADAL" clId="{A6B5EB35-6F3F-0F46-984E-B2D2FACEA881}" dt="2023-03-06T15:30:58.090" v="5883" actId="688"/>
          <ac:spMkLst>
            <pc:docMk/>
            <pc:sldMk cId="2380922876" sldId="335"/>
            <ac:spMk id="16" creationId="{DFF3EEA4-B288-EF8F-85F5-06B371A25489}"/>
          </ac:spMkLst>
        </pc:spChg>
        <pc:spChg chg="add mod">
          <ac:chgData name="Luís Santos" userId="1bcb44e7-5d82-436c-b2eb-8036fed75eb8" providerId="ADAL" clId="{A6B5EB35-6F3F-0F46-984E-B2D2FACEA881}" dt="2023-03-06T15:31:10.936" v="5893" actId="20577"/>
          <ac:spMkLst>
            <pc:docMk/>
            <pc:sldMk cId="2380922876" sldId="335"/>
            <ac:spMk id="17" creationId="{3BA872A9-5248-F793-A62E-46B2F8BE7EF0}"/>
          </ac:spMkLst>
        </pc:spChg>
        <pc:spChg chg="add mod">
          <ac:chgData name="Luís Santos" userId="1bcb44e7-5d82-436c-b2eb-8036fed75eb8" providerId="ADAL" clId="{A6B5EB35-6F3F-0F46-984E-B2D2FACEA881}" dt="2023-03-06T15:47:39.772" v="5948" actId="14100"/>
          <ac:spMkLst>
            <pc:docMk/>
            <pc:sldMk cId="2380922876" sldId="335"/>
            <ac:spMk id="18" creationId="{34B50DD8-2303-15CE-E2EB-50D775267A71}"/>
          </ac:spMkLst>
        </pc:spChg>
        <pc:spChg chg="add mod">
          <ac:chgData name="Luís Santos" userId="1bcb44e7-5d82-436c-b2eb-8036fed75eb8" providerId="ADAL" clId="{A6B5EB35-6F3F-0F46-984E-B2D2FACEA881}" dt="2023-03-06T15:47:17.293" v="5945" actId="20577"/>
          <ac:spMkLst>
            <pc:docMk/>
            <pc:sldMk cId="2380922876" sldId="335"/>
            <ac:spMk id="19" creationId="{2A58EB48-DC30-1C44-44BE-44F1BFAF2F64}"/>
          </ac:spMkLst>
        </pc:spChg>
        <pc:spChg chg="add mod">
          <ac:chgData name="Luís Santos" userId="1bcb44e7-5d82-436c-b2eb-8036fed75eb8" providerId="ADAL" clId="{A6B5EB35-6F3F-0F46-984E-B2D2FACEA881}" dt="2023-03-06T15:47:20.418" v="5946" actId="20577"/>
          <ac:spMkLst>
            <pc:docMk/>
            <pc:sldMk cId="2380922876" sldId="335"/>
            <ac:spMk id="20" creationId="{6AA79259-1095-412D-6453-CD3A760D2E11}"/>
          </ac:spMkLst>
        </pc:spChg>
        <pc:spChg chg="add mod">
          <ac:chgData name="Luís Santos" userId="1bcb44e7-5d82-436c-b2eb-8036fed75eb8" providerId="ADAL" clId="{A6B5EB35-6F3F-0F46-984E-B2D2FACEA881}" dt="2023-03-06T15:47:35.763" v="5947"/>
          <ac:spMkLst>
            <pc:docMk/>
            <pc:sldMk cId="2380922876" sldId="335"/>
            <ac:spMk id="21" creationId="{6C00BCD8-74AA-A4CC-44C2-A436DB717C3A}"/>
          </ac:spMkLst>
        </pc:spChg>
        <pc:spChg chg="add mod">
          <ac:chgData name="Luís Santos" userId="1bcb44e7-5d82-436c-b2eb-8036fed75eb8" providerId="ADAL" clId="{A6B5EB35-6F3F-0F46-984E-B2D2FACEA881}" dt="2023-03-06T16:18:18.238" v="5986" actId="1036"/>
          <ac:spMkLst>
            <pc:docMk/>
            <pc:sldMk cId="2380922876" sldId="335"/>
            <ac:spMk id="25" creationId="{1B0B9652-1E9A-BC12-80F6-E36A40565ED6}"/>
          </ac:spMkLst>
        </pc:spChg>
        <pc:spChg chg="add mod">
          <ac:chgData name="Luís Santos" userId="1bcb44e7-5d82-436c-b2eb-8036fed75eb8" providerId="ADAL" clId="{A6B5EB35-6F3F-0F46-984E-B2D2FACEA881}" dt="2023-03-06T16:18:45.632" v="5992" actId="1076"/>
          <ac:spMkLst>
            <pc:docMk/>
            <pc:sldMk cId="2380922876" sldId="335"/>
            <ac:spMk id="26" creationId="{0FEA8E52-2394-7584-792E-B2840E993AFB}"/>
          </ac:spMkLst>
        </pc:spChg>
        <pc:grpChg chg="add mod">
          <ac:chgData name="Luís Santos" userId="1bcb44e7-5d82-436c-b2eb-8036fed75eb8" providerId="ADAL" clId="{A6B5EB35-6F3F-0F46-984E-B2D2FACEA881}" dt="2023-03-06T16:17:46.848" v="5953" actId="1076"/>
          <ac:grpSpMkLst>
            <pc:docMk/>
            <pc:sldMk cId="2380922876" sldId="335"/>
            <ac:grpSpMk id="8" creationId="{137BDDB1-2525-F61D-8237-C1637C7FC4E2}"/>
          </ac:grpSpMkLst>
        </pc:grpChg>
        <pc:picChg chg="add mod">
          <ac:chgData name="Luís Santos" userId="1bcb44e7-5d82-436c-b2eb-8036fed75eb8" providerId="ADAL" clId="{A6B5EB35-6F3F-0F46-984E-B2D2FACEA881}" dt="2023-03-06T15:18:49.981" v="5700" actId="164"/>
          <ac:picMkLst>
            <pc:docMk/>
            <pc:sldMk cId="2380922876" sldId="335"/>
            <ac:picMk id="5" creationId="{9636197D-EDE0-5BC2-1DEE-9C56D2193EF8}"/>
          </ac:picMkLst>
        </pc:picChg>
        <pc:cxnChg chg="add mod">
          <ac:chgData name="Luís Santos" userId="1bcb44e7-5d82-436c-b2eb-8036fed75eb8" providerId="ADAL" clId="{A6B5EB35-6F3F-0F46-984E-B2D2FACEA881}" dt="2023-03-06T15:27:43.811" v="5838" actId="1582"/>
          <ac:cxnSpMkLst>
            <pc:docMk/>
            <pc:sldMk cId="2380922876" sldId="335"/>
            <ac:cxnSpMk id="12" creationId="{8EB8BF06-3D31-F7D5-F033-1E442D0B45AE}"/>
          </ac:cxnSpMkLst>
        </pc:cxnChg>
        <pc:cxnChg chg="add mod">
          <ac:chgData name="Luís Santos" userId="1bcb44e7-5d82-436c-b2eb-8036fed75eb8" providerId="ADAL" clId="{A6B5EB35-6F3F-0F46-984E-B2D2FACEA881}" dt="2023-03-06T15:34:45.639" v="5911" actId="208"/>
          <ac:cxnSpMkLst>
            <pc:docMk/>
            <pc:sldMk cId="2380922876" sldId="335"/>
            <ac:cxnSpMk id="22" creationId="{2E0BB74A-513A-9E0E-7773-D01695C6E433}"/>
          </ac:cxnSpMkLst>
        </pc:cxnChg>
      </pc:sldChg>
      <pc:sldChg chg="addSp modSp new mod">
        <pc:chgData name="Luís Santos" userId="1bcb44e7-5d82-436c-b2eb-8036fed75eb8" providerId="ADAL" clId="{A6B5EB35-6F3F-0F46-984E-B2D2FACEA881}" dt="2023-03-06T16:26:52.373" v="6178" actId="14100"/>
        <pc:sldMkLst>
          <pc:docMk/>
          <pc:sldMk cId="79836535" sldId="336"/>
        </pc:sldMkLst>
        <pc:spChg chg="mod">
          <ac:chgData name="Luís Santos" userId="1bcb44e7-5d82-436c-b2eb-8036fed75eb8" providerId="ADAL" clId="{A6B5EB35-6F3F-0F46-984E-B2D2FACEA881}" dt="2023-03-06T16:22:38.206" v="6021" actId="20577"/>
          <ac:spMkLst>
            <pc:docMk/>
            <pc:sldMk cId="79836535" sldId="336"/>
            <ac:spMk id="2" creationId="{4798A6EF-8B35-AE8A-9043-9FB9480F6614}"/>
          </ac:spMkLst>
        </pc:spChg>
        <pc:spChg chg="mod">
          <ac:chgData name="Luís Santos" userId="1bcb44e7-5d82-436c-b2eb-8036fed75eb8" providerId="ADAL" clId="{A6B5EB35-6F3F-0F46-984E-B2D2FACEA881}" dt="2023-03-06T16:26:52.373" v="6178" actId="14100"/>
          <ac:spMkLst>
            <pc:docMk/>
            <pc:sldMk cId="79836535" sldId="336"/>
            <ac:spMk id="3" creationId="{C763B4AE-CB87-B4A4-0F82-87AB039E39E5}"/>
          </ac:spMkLst>
        </pc:spChg>
        <pc:picChg chg="add mod">
          <ac:chgData name="Luís Santos" userId="1bcb44e7-5d82-436c-b2eb-8036fed75eb8" providerId="ADAL" clId="{A6B5EB35-6F3F-0F46-984E-B2D2FACEA881}" dt="2023-03-06T16:25:24.806" v="6166" actId="1076"/>
          <ac:picMkLst>
            <pc:docMk/>
            <pc:sldMk cId="79836535" sldId="336"/>
            <ac:picMk id="5" creationId="{F57F852E-ED7A-2F4E-9B92-A6AA9F7B88ED}"/>
          </ac:picMkLst>
        </pc:picChg>
      </pc:sldChg>
      <pc:sldChg chg="addSp modSp new mod modAnim">
        <pc:chgData name="Luís Santos" userId="1bcb44e7-5d82-436c-b2eb-8036fed75eb8" providerId="ADAL" clId="{A6B5EB35-6F3F-0F46-984E-B2D2FACEA881}" dt="2023-03-06T16:31:15.454" v="6301"/>
        <pc:sldMkLst>
          <pc:docMk/>
          <pc:sldMk cId="3637067999" sldId="337"/>
        </pc:sldMkLst>
        <pc:spChg chg="mod">
          <ac:chgData name="Luís Santos" userId="1bcb44e7-5d82-436c-b2eb-8036fed75eb8" providerId="ADAL" clId="{A6B5EB35-6F3F-0F46-984E-B2D2FACEA881}" dt="2023-03-06T16:28:19.881" v="6204" actId="20577"/>
          <ac:spMkLst>
            <pc:docMk/>
            <pc:sldMk cId="3637067999" sldId="337"/>
            <ac:spMk id="2" creationId="{D05A7932-8A85-A7E9-D476-80F7C6592116}"/>
          </ac:spMkLst>
        </pc:spChg>
        <pc:spChg chg="mod">
          <ac:chgData name="Luís Santos" userId="1bcb44e7-5d82-436c-b2eb-8036fed75eb8" providerId="ADAL" clId="{A6B5EB35-6F3F-0F46-984E-B2D2FACEA881}" dt="2023-03-06T16:29:16.879" v="6243" actId="14100"/>
          <ac:spMkLst>
            <pc:docMk/>
            <pc:sldMk cId="3637067999" sldId="337"/>
            <ac:spMk id="3" creationId="{8645F0C6-CA6E-73CE-0D1A-410197C5C5B1}"/>
          </ac:spMkLst>
        </pc:spChg>
        <pc:spChg chg="add mod">
          <ac:chgData name="Luís Santos" userId="1bcb44e7-5d82-436c-b2eb-8036fed75eb8" providerId="ADAL" clId="{A6B5EB35-6F3F-0F46-984E-B2D2FACEA881}" dt="2023-03-06T16:30:53.283" v="6300" actId="113"/>
          <ac:spMkLst>
            <pc:docMk/>
            <pc:sldMk cId="3637067999" sldId="337"/>
            <ac:spMk id="6" creationId="{33C40802-584C-2C16-E9B0-1C451A7316C2}"/>
          </ac:spMkLst>
        </pc:spChg>
        <pc:picChg chg="add mod">
          <ac:chgData name="Luís Santos" userId="1bcb44e7-5d82-436c-b2eb-8036fed75eb8" providerId="ADAL" clId="{A6B5EB35-6F3F-0F46-984E-B2D2FACEA881}" dt="2023-03-06T16:29:57.564" v="6245" actId="1076"/>
          <ac:picMkLst>
            <pc:docMk/>
            <pc:sldMk cId="3637067999" sldId="337"/>
            <ac:picMk id="5" creationId="{BE08FBD0-9318-E0EA-BD18-91F6577468D9}"/>
          </ac:picMkLst>
        </pc:picChg>
      </pc:sldChg>
      <pc:sldChg chg="addSp delSp modSp new mod modAnim">
        <pc:chgData name="Luís Santos" userId="1bcb44e7-5d82-436c-b2eb-8036fed75eb8" providerId="ADAL" clId="{A6B5EB35-6F3F-0F46-984E-B2D2FACEA881}" dt="2023-03-06T16:44:19.710" v="6434"/>
        <pc:sldMkLst>
          <pc:docMk/>
          <pc:sldMk cId="241314271" sldId="338"/>
        </pc:sldMkLst>
        <pc:spChg chg="mod">
          <ac:chgData name="Luís Santos" userId="1bcb44e7-5d82-436c-b2eb-8036fed75eb8" providerId="ADAL" clId="{A6B5EB35-6F3F-0F46-984E-B2D2FACEA881}" dt="2023-03-06T16:31:42.998" v="6303"/>
          <ac:spMkLst>
            <pc:docMk/>
            <pc:sldMk cId="241314271" sldId="338"/>
            <ac:spMk id="2" creationId="{545018F1-29A4-0080-7003-9095108DA9FF}"/>
          </ac:spMkLst>
        </pc:spChg>
        <pc:spChg chg="del">
          <ac:chgData name="Luís Santos" userId="1bcb44e7-5d82-436c-b2eb-8036fed75eb8" providerId="ADAL" clId="{A6B5EB35-6F3F-0F46-984E-B2D2FACEA881}" dt="2023-03-06T16:33:11.615" v="6304" actId="478"/>
          <ac:spMkLst>
            <pc:docMk/>
            <pc:sldMk cId="241314271" sldId="338"/>
            <ac:spMk id="3" creationId="{947B7A0E-C171-D209-5356-CE51969350D2}"/>
          </ac:spMkLst>
        </pc:spChg>
        <pc:spChg chg="add mod">
          <ac:chgData name="Luís Santos" userId="1bcb44e7-5d82-436c-b2eb-8036fed75eb8" providerId="ADAL" clId="{A6B5EB35-6F3F-0F46-984E-B2D2FACEA881}" dt="2023-03-06T16:34:04.495" v="6326" actId="1035"/>
          <ac:spMkLst>
            <pc:docMk/>
            <pc:sldMk cId="241314271" sldId="338"/>
            <ac:spMk id="5" creationId="{941BDF93-4FB7-50C2-BB1E-46B3558A2D91}"/>
          </ac:spMkLst>
        </pc:spChg>
        <pc:spChg chg="add del mod">
          <ac:chgData name="Luís Santos" userId="1bcb44e7-5d82-436c-b2eb-8036fed75eb8" providerId="ADAL" clId="{A6B5EB35-6F3F-0F46-984E-B2D2FACEA881}" dt="2023-03-06T16:40:37.252" v="6339" actId="478"/>
          <ac:spMkLst>
            <pc:docMk/>
            <pc:sldMk cId="241314271" sldId="338"/>
            <ac:spMk id="7" creationId="{D6694750-1071-BECF-CF5D-71C97D514E78}"/>
          </ac:spMkLst>
        </pc:spChg>
        <pc:spChg chg="add del mod">
          <ac:chgData name="Luís Santos" userId="1bcb44e7-5d82-436c-b2eb-8036fed75eb8" providerId="ADAL" clId="{A6B5EB35-6F3F-0F46-984E-B2D2FACEA881}" dt="2023-03-06T16:42:22.630" v="6370" actId="478"/>
          <ac:spMkLst>
            <pc:docMk/>
            <pc:sldMk cId="241314271" sldId="338"/>
            <ac:spMk id="15" creationId="{5F1E17DB-3B1B-76D3-EC81-C9B3F72EE1B3}"/>
          </ac:spMkLst>
        </pc:spChg>
        <pc:spChg chg="add mod">
          <ac:chgData name="Luís Santos" userId="1bcb44e7-5d82-436c-b2eb-8036fed75eb8" providerId="ADAL" clId="{A6B5EB35-6F3F-0F46-984E-B2D2FACEA881}" dt="2023-03-06T16:43:20.920" v="6427" actId="1035"/>
          <ac:spMkLst>
            <pc:docMk/>
            <pc:sldMk cId="241314271" sldId="338"/>
            <ac:spMk id="16" creationId="{AC8A8657-5A95-0579-8E12-5E1EC6538B0C}"/>
          </ac:spMkLst>
        </pc:spChg>
        <pc:picChg chg="add mod">
          <ac:chgData name="Luís Santos" userId="1bcb44e7-5d82-436c-b2eb-8036fed75eb8" providerId="ADAL" clId="{A6B5EB35-6F3F-0F46-984E-B2D2FACEA881}" dt="2023-03-06T16:41:30.080" v="6345" actId="1076"/>
          <ac:picMkLst>
            <pc:docMk/>
            <pc:sldMk cId="241314271" sldId="338"/>
            <ac:picMk id="6" creationId="{12022DC4-2E37-7528-A5DF-3FF7B6DA8683}"/>
          </ac:picMkLst>
        </pc:picChg>
        <pc:cxnChg chg="add mod">
          <ac:chgData name="Luís Santos" userId="1bcb44e7-5d82-436c-b2eb-8036fed75eb8" providerId="ADAL" clId="{A6B5EB35-6F3F-0F46-984E-B2D2FACEA881}" dt="2023-03-06T16:41:13.884" v="6342" actId="1582"/>
          <ac:cxnSpMkLst>
            <pc:docMk/>
            <pc:sldMk cId="241314271" sldId="338"/>
            <ac:cxnSpMk id="9" creationId="{751F8E46-7FA9-DC9B-C693-B2EAD683BCBD}"/>
          </ac:cxnSpMkLst>
        </pc:cxnChg>
        <pc:cxnChg chg="add mod">
          <ac:chgData name="Luís Santos" userId="1bcb44e7-5d82-436c-b2eb-8036fed75eb8" providerId="ADAL" clId="{A6B5EB35-6F3F-0F46-984E-B2D2FACEA881}" dt="2023-03-06T16:41:59.624" v="6360" actId="14100"/>
          <ac:cxnSpMkLst>
            <pc:docMk/>
            <pc:sldMk cId="241314271" sldId="338"/>
            <ac:cxnSpMk id="10" creationId="{A7A249D5-A7DB-C93A-709C-A41F9D395F82}"/>
          </ac:cxnSpMkLst>
        </pc:cxnChg>
        <pc:cxnChg chg="add mod">
          <ac:chgData name="Luís Santos" userId="1bcb44e7-5d82-436c-b2eb-8036fed75eb8" providerId="ADAL" clId="{A6B5EB35-6F3F-0F46-984E-B2D2FACEA881}" dt="2023-03-06T16:43:46.033" v="6430" actId="693"/>
          <ac:cxnSpMkLst>
            <pc:docMk/>
            <pc:sldMk cId="241314271" sldId="338"/>
            <ac:cxnSpMk id="18" creationId="{332C4976-C391-A21F-DA2E-75928E0EDD19}"/>
          </ac:cxnSpMkLst>
        </pc:cxnChg>
        <pc:cxnChg chg="add mod">
          <ac:chgData name="Luís Santos" userId="1bcb44e7-5d82-436c-b2eb-8036fed75eb8" providerId="ADAL" clId="{A6B5EB35-6F3F-0F46-984E-B2D2FACEA881}" dt="2023-03-06T16:43:58.713" v="6433" actId="14100"/>
          <ac:cxnSpMkLst>
            <pc:docMk/>
            <pc:sldMk cId="241314271" sldId="338"/>
            <ac:cxnSpMk id="19" creationId="{616D1E17-B7BE-1695-AD72-A910FF9247E0}"/>
          </ac:cxnSpMkLst>
        </pc:cxnChg>
      </pc:sldChg>
      <pc:sldChg chg="addSp delSp modSp add mod delAnim modAnim">
        <pc:chgData name="Luís Santos" userId="1bcb44e7-5d82-436c-b2eb-8036fed75eb8" providerId="ADAL" clId="{A6B5EB35-6F3F-0F46-984E-B2D2FACEA881}" dt="2023-03-08T12:51:19.201" v="7617" actId="120"/>
        <pc:sldMkLst>
          <pc:docMk/>
          <pc:sldMk cId="3679314769" sldId="339"/>
        </pc:sldMkLst>
        <pc:spChg chg="mod">
          <ac:chgData name="Luís Santos" userId="1bcb44e7-5d82-436c-b2eb-8036fed75eb8" providerId="ADAL" clId="{A6B5EB35-6F3F-0F46-984E-B2D2FACEA881}" dt="2023-03-08T12:51:19.201" v="7617" actId="120"/>
          <ac:spMkLst>
            <pc:docMk/>
            <pc:sldMk cId="3679314769" sldId="339"/>
            <ac:spMk id="5" creationId="{941BDF93-4FB7-50C2-BB1E-46B3558A2D91}"/>
          </ac:spMkLst>
        </pc:spChg>
        <pc:spChg chg="del">
          <ac:chgData name="Luís Santos" userId="1bcb44e7-5d82-436c-b2eb-8036fed75eb8" providerId="ADAL" clId="{A6B5EB35-6F3F-0F46-984E-B2D2FACEA881}" dt="2023-03-06T16:51:49.736" v="6529" actId="478"/>
          <ac:spMkLst>
            <pc:docMk/>
            <pc:sldMk cId="3679314769" sldId="339"/>
            <ac:spMk id="16" creationId="{AC8A8657-5A95-0579-8E12-5E1EC6538B0C}"/>
          </ac:spMkLst>
        </pc:spChg>
        <pc:picChg chg="add mod">
          <ac:chgData name="Luís Santos" userId="1bcb44e7-5d82-436c-b2eb-8036fed75eb8" providerId="ADAL" clId="{A6B5EB35-6F3F-0F46-984E-B2D2FACEA881}" dt="2023-03-06T16:55:13.251" v="6562" actId="14100"/>
          <ac:picMkLst>
            <pc:docMk/>
            <pc:sldMk cId="3679314769" sldId="339"/>
            <ac:picMk id="3" creationId="{7C99D8C2-759A-BB1B-7B0D-D6DCB68BF519}"/>
          </ac:picMkLst>
        </pc:picChg>
        <pc:picChg chg="del">
          <ac:chgData name="Luís Santos" userId="1bcb44e7-5d82-436c-b2eb-8036fed75eb8" providerId="ADAL" clId="{A6B5EB35-6F3F-0F46-984E-B2D2FACEA881}" dt="2023-03-06T16:51:45.412" v="6528" actId="478"/>
          <ac:picMkLst>
            <pc:docMk/>
            <pc:sldMk cId="3679314769" sldId="339"/>
            <ac:picMk id="6" creationId="{12022DC4-2E37-7528-A5DF-3FF7B6DA8683}"/>
          </ac:picMkLst>
        </pc:picChg>
        <pc:cxnChg chg="del">
          <ac:chgData name="Luís Santos" userId="1bcb44e7-5d82-436c-b2eb-8036fed75eb8" providerId="ADAL" clId="{A6B5EB35-6F3F-0F46-984E-B2D2FACEA881}" dt="2023-03-06T16:51:49.736" v="6529" actId="478"/>
          <ac:cxnSpMkLst>
            <pc:docMk/>
            <pc:sldMk cId="3679314769" sldId="339"/>
            <ac:cxnSpMk id="9" creationId="{751F8E46-7FA9-DC9B-C693-B2EAD683BCBD}"/>
          </ac:cxnSpMkLst>
        </pc:cxnChg>
        <pc:cxnChg chg="del">
          <ac:chgData name="Luís Santos" userId="1bcb44e7-5d82-436c-b2eb-8036fed75eb8" providerId="ADAL" clId="{A6B5EB35-6F3F-0F46-984E-B2D2FACEA881}" dt="2023-03-06T16:51:49.736" v="6529" actId="478"/>
          <ac:cxnSpMkLst>
            <pc:docMk/>
            <pc:sldMk cId="3679314769" sldId="339"/>
            <ac:cxnSpMk id="10" creationId="{A7A249D5-A7DB-C93A-709C-A41F9D395F82}"/>
          </ac:cxnSpMkLst>
        </pc:cxnChg>
        <pc:cxnChg chg="del mod">
          <ac:chgData name="Luís Santos" userId="1bcb44e7-5d82-436c-b2eb-8036fed75eb8" providerId="ADAL" clId="{A6B5EB35-6F3F-0F46-984E-B2D2FACEA881}" dt="2023-03-06T16:51:49.736" v="6529" actId="478"/>
          <ac:cxnSpMkLst>
            <pc:docMk/>
            <pc:sldMk cId="3679314769" sldId="339"/>
            <ac:cxnSpMk id="18" creationId="{332C4976-C391-A21F-DA2E-75928E0EDD19}"/>
          </ac:cxnSpMkLst>
        </pc:cxnChg>
        <pc:cxnChg chg="del mod">
          <ac:chgData name="Luís Santos" userId="1bcb44e7-5d82-436c-b2eb-8036fed75eb8" providerId="ADAL" clId="{A6B5EB35-6F3F-0F46-984E-B2D2FACEA881}" dt="2023-03-06T16:51:49.736" v="6529" actId="478"/>
          <ac:cxnSpMkLst>
            <pc:docMk/>
            <pc:sldMk cId="3679314769" sldId="339"/>
            <ac:cxnSpMk id="19" creationId="{616D1E17-B7BE-1695-AD72-A910FF9247E0}"/>
          </ac:cxnSpMkLst>
        </pc:cxnChg>
      </pc:sldChg>
      <pc:sldChg chg="addSp delSp modSp add mod delAnim modAnim">
        <pc:chgData name="Luís Santos" userId="1bcb44e7-5d82-436c-b2eb-8036fed75eb8" providerId="ADAL" clId="{A6B5EB35-6F3F-0F46-984E-B2D2FACEA881}" dt="2023-03-08T12:51:12.461" v="7616" actId="120"/>
        <pc:sldMkLst>
          <pc:docMk/>
          <pc:sldMk cId="3465709514" sldId="340"/>
        </pc:sldMkLst>
        <pc:spChg chg="mod">
          <ac:chgData name="Luís Santos" userId="1bcb44e7-5d82-436c-b2eb-8036fed75eb8" providerId="ADAL" clId="{A6B5EB35-6F3F-0F46-984E-B2D2FACEA881}" dt="2023-03-06T16:56:27.392" v="6576" actId="20577"/>
          <ac:spMkLst>
            <pc:docMk/>
            <pc:sldMk cId="3465709514" sldId="340"/>
            <ac:spMk id="2" creationId="{545018F1-29A4-0080-7003-9095108DA9FF}"/>
          </ac:spMkLst>
        </pc:spChg>
        <pc:spChg chg="mod">
          <ac:chgData name="Luís Santos" userId="1bcb44e7-5d82-436c-b2eb-8036fed75eb8" providerId="ADAL" clId="{A6B5EB35-6F3F-0F46-984E-B2D2FACEA881}" dt="2023-03-08T12:51:12.461" v="7616" actId="120"/>
          <ac:spMkLst>
            <pc:docMk/>
            <pc:sldMk cId="3465709514" sldId="340"/>
            <ac:spMk id="5" creationId="{941BDF93-4FB7-50C2-BB1E-46B3558A2D91}"/>
          </ac:spMkLst>
        </pc:spChg>
        <pc:picChg chg="del">
          <ac:chgData name="Luís Santos" userId="1bcb44e7-5d82-436c-b2eb-8036fed75eb8" providerId="ADAL" clId="{A6B5EB35-6F3F-0F46-984E-B2D2FACEA881}" dt="2023-03-06T17:02:09.967" v="6654" actId="478"/>
          <ac:picMkLst>
            <pc:docMk/>
            <pc:sldMk cId="3465709514" sldId="340"/>
            <ac:picMk id="3" creationId="{7C99D8C2-759A-BB1B-7B0D-D6DCB68BF519}"/>
          </ac:picMkLst>
        </pc:picChg>
        <pc:picChg chg="add mod">
          <ac:chgData name="Luís Santos" userId="1bcb44e7-5d82-436c-b2eb-8036fed75eb8" providerId="ADAL" clId="{A6B5EB35-6F3F-0F46-984E-B2D2FACEA881}" dt="2023-03-06T17:02:38.157" v="6659" actId="14100"/>
          <ac:picMkLst>
            <pc:docMk/>
            <pc:sldMk cId="3465709514" sldId="340"/>
            <ac:picMk id="6" creationId="{2FEFA7F2-976B-F78C-4EFE-0D979F82E46E}"/>
          </ac:picMkLst>
        </pc:picChg>
      </pc:sldChg>
      <pc:sldChg chg="addSp delSp modSp new mod modAnim">
        <pc:chgData name="Luís Santos" userId="1bcb44e7-5d82-436c-b2eb-8036fed75eb8" providerId="ADAL" clId="{A6B5EB35-6F3F-0F46-984E-B2D2FACEA881}" dt="2023-03-06T21:11:40.514" v="7010"/>
        <pc:sldMkLst>
          <pc:docMk/>
          <pc:sldMk cId="2966938163" sldId="341"/>
        </pc:sldMkLst>
        <pc:spChg chg="mod">
          <ac:chgData name="Luís Santos" userId="1bcb44e7-5d82-436c-b2eb-8036fed75eb8" providerId="ADAL" clId="{A6B5EB35-6F3F-0F46-984E-B2D2FACEA881}" dt="2023-03-06T17:57:09.267" v="6680" actId="20577"/>
          <ac:spMkLst>
            <pc:docMk/>
            <pc:sldMk cId="2966938163" sldId="341"/>
            <ac:spMk id="2" creationId="{CC924DEA-FFDB-3B0A-E052-180298D5923F}"/>
          </ac:spMkLst>
        </pc:spChg>
        <pc:spChg chg="mod">
          <ac:chgData name="Luís Santos" userId="1bcb44e7-5d82-436c-b2eb-8036fed75eb8" providerId="ADAL" clId="{A6B5EB35-6F3F-0F46-984E-B2D2FACEA881}" dt="2023-03-06T18:04:54.326" v="6703" actId="14100"/>
          <ac:spMkLst>
            <pc:docMk/>
            <pc:sldMk cId="2966938163" sldId="341"/>
            <ac:spMk id="3" creationId="{F199C945-F1CF-0B89-6E05-F31207BFE7D9}"/>
          </ac:spMkLst>
        </pc:spChg>
        <pc:spChg chg="add mod">
          <ac:chgData name="Luís Santos" userId="1bcb44e7-5d82-436c-b2eb-8036fed75eb8" providerId="ADAL" clId="{A6B5EB35-6F3F-0F46-984E-B2D2FACEA881}" dt="2023-03-06T18:10:28.894" v="6738" actId="1076"/>
          <ac:spMkLst>
            <pc:docMk/>
            <pc:sldMk cId="2966938163" sldId="341"/>
            <ac:spMk id="5" creationId="{A367E750-E6FF-6937-DC8D-49E41E17071A}"/>
          </ac:spMkLst>
        </pc:spChg>
        <pc:spChg chg="add mod">
          <ac:chgData name="Luís Santos" userId="1bcb44e7-5d82-436c-b2eb-8036fed75eb8" providerId="ADAL" clId="{A6B5EB35-6F3F-0F46-984E-B2D2FACEA881}" dt="2023-03-06T21:10:46.552" v="7005" actId="1076"/>
          <ac:spMkLst>
            <pc:docMk/>
            <pc:sldMk cId="2966938163" sldId="341"/>
            <ac:spMk id="8" creationId="{BD7A8717-C3B7-EE5A-8955-FE2FAE2C6F22}"/>
          </ac:spMkLst>
        </pc:spChg>
        <pc:spChg chg="add mod">
          <ac:chgData name="Luís Santos" userId="1bcb44e7-5d82-436c-b2eb-8036fed75eb8" providerId="ADAL" clId="{A6B5EB35-6F3F-0F46-984E-B2D2FACEA881}" dt="2023-03-06T21:10:30.315" v="7002" actId="1076"/>
          <ac:spMkLst>
            <pc:docMk/>
            <pc:sldMk cId="2966938163" sldId="341"/>
            <ac:spMk id="9" creationId="{091966D2-58B3-5347-780B-8AE207150180}"/>
          </ac:spMkLst>
        </pc:spChg>
        <pc:spChg chg="add mod">
          <ac:chgData name="Luís Santos" userId="1bcb44e7-5d82-436c-b2eb-8036fed75eb8" providerId="ADAL" clId="{A6B5EB35-6F3F-0F46-984E-B2D2FACEA881}" dt="2023-03-06T18:28:34.613" v="6827" actId="14100"/>
          <ac:spMkLst>
            <pc:docMk/>
            <pc:sldMk cId="2966938163" sldId="341"/>
            <ac:spMk id="10" creationId="{030A7CBE-9690-5797-AD9F-0BA4993E656F}"/>
          </ac:spMkLst>
        </pc:spChg>
        <pc:graphicFrameChg chg="add del mod modGraphic">
          <ac:chgData name="Luís Santos" userId="1bcb44e7-5d82-436c-b2eb-8036fed75eb8" providerId="ADAL" clId="{A6B5EB35-6F3F-0F46-984E-B2D2FACEA881}" dt="2023-03-06T21:09:42.990" v="6995" actId="478"/>
          <ac:graphicFrameMkLst>
            <pc:docMk/>
            <pc:sldMk cId="2966938163" sldId="341"/>
            <ac:graphicFrameMk id="11" creationId="{60B61E88-3096-3852-4955-2A32979C8AF0}"/>
          </ac:graphicFrameMkLst>
        </pc:graphicFrameChg>
        <pc:picChg chg="add mod">
          <ac:chgData name="Luís Santos" userId="1bcb44e7-5d82-436c-b2eb-8036fed75eb8" providerId="ADAL" clId="{A6B5EB35-6F3F-0F46-984E-B2D2FACEA881}" dt="2023-03-06T21:10:49.905" v="7006" actId="1076"/>
          <ac:picMkLst>
            <pc:docMk/>
            <pc:sldMk cId="2966938163" sldId="341"/>
            <ac:picMk id="6" creationId="{91D0F7E2-766E-E07E-F4A3-A9851703431A}"/>
          </ac:picMkLst>
        </pc:picChg>
      </pc:sldChg>
      <pc:sldChg chg="addSp delSp modSp add mod modAnim">
        <pc:chgData name="Luís Santos" userId="1bcb44e7-5d82-436c-b2eb-8036fed75eb8" providerId="ADAL" clId="{A6B5EB35-6F3F-0F46-984E-B2D2FACEA881}" dt="2023-03-06T21:25:06.934" v="7099"/>
        <pc:sldMkLst>
          <pc:docMk/>
          <pc:sldMk cId="2485298962" sldId="342"/>
        </pc:sldMkLst>
        <pc:spChg chg="mod">
          <ac:chgData name="Luís Santos" userId="1bcb44e7-5d82-436c-b2eb-8036fed75eb8" providerId="ADAL" clId="{A6B5EB35-6F3F-0F46-984E-B2D2FACEA881}" dt="2023-03-06T21:15:52.708" v="7068" actId="1076"/>
          <ac:spMkLst>
            <pc:docMk/>
            <pc:sldMk cId="2485298962" sldId="342"/>
            <ac:spMk id="3" creationId="{F199C945-F1CF-0B89-6E05-F31207BFE7D9}"/>
          </ac:spMkLst>
        </pc:spChg>
        <pc:spChg chg="del">
          <ac:chgData name="Luís Santos" userId="1bcb44e7-5d82-436c-b2eb-8036fed75eb8" providerId="ADAL" clId="{A6B5EB35-6F3F-0F46-984E-B2D2FACEA881}" dt="2023-03-06T21:11:58.996" v="7012" actId="478"/>
          <ac:spMkLst>
            <pc:docMk/>
            <pc:sldMk cId="2485298962" sldId="342"/>
            <ac:spMk id="5" creationId="{A367E750-E6FF-6937-DC8D-49E41E17071A}"/>
          </ac:spMkLst>
        </pc:spChg>
        <pc:spChg chg="add mod">
          <ac:chgData name="Luís Santos" userId="1bcb44e7-5d82-436c-b2eb-8036fed75eb8" providerId="ADAL" clId="{A6B5EB35-6F3F-0F46-984E-B2D2FACEA881}" dt="2023-03-06T21:15:00.054" v="7060"/>
          <ac:spMkLst>
            <pc:docMk/>
            <pc:sldMk cId="2485298962" sldId="342"/>
            <ac:spMk id="7" creationId="{3FFECF2E-8465-DB6E-5B44-669A2AA4E208}"/>
          </ac:spMkLst>
        </pc:spChg>
        <pc:spChg chg="mod">
          <ac:chgData name="Luís Santos" userId="1bcb44e7-5d82-436c-b2eb-8036fed75eb8" providerId="ADAL" clId="{A6B5EB35-6F3F-0F46-984E-B2D2FACEA881}" dt="2023-03-06T21:13:09.421" v="7022" actId="14100"/>
          <ac:spMkLst>
            <pc:docMk/>
            <pc:sldMk cId="2485298962" sldId="342"/>
            <ac:spMk id="8" creationId="{BD7A8717-C3B7-EE5A-8955-FE2FAE2C6F22}"/>
          </ac:spMkLst>
        </pc:spChg>
        <pc:spChg chg="mod">
          <ac:chgData name="Luís Santos" userId="1bcb44e7-5d82-436c-b2eb-8036fed75eb8" providerId="ADAL" clId="{A6B5EB35-6F3F-0F46-984E-B2D2FACEA881}" dt="2023-03-06T21:12:54.929" v="7019" actId="403"/>
          <ac:spMkLst>
            <pc:docMk/>
            <pc:sldMk cId="2485298962" sldId="342"/>
            <ac:spMk id="9" creationId="{091966D2-58B3-5347-780B-8AE207150180}"/>
          </ac:spMkLst>
        </pc:spChg>
        <pc:spChg chg="del">
          <ac:chgData name="Luís Santos" userId="1bcb44e7-5d82-436c-b2eb-8036fed75eb8" providerId="ADAL" clId="{A6B5EB35-6F3F-0F46-984E-B2D2FACEA881}" dt="2023-03-06T21:11:52.734" v="7011" actId="478"/>
          <ac:spMkLst>
            <pc:docMk/>
            <pc:sldMk cId="2485298962" sldId="342"/>
            <ac:spMk id="10" creationId="{030A7CBE-9690-5797-AD9F-0BA4993E656F}"/>
          </ac:spMkLst>
        </pc:spChg>
        <pc:spChg chg="add mod">
          <ac:chgData name="Luís Santos" userId="1bcb44e7-5d82-436c-b2eb-8036fed75eb8" providerId="ADAL" clId="{A6B5EB35-6F3F-0F46-984E-B2D2FACEA881}" dt="2023-03-06T21:24:10.925" v="7095" actId="120"/>
          <ac:spMkLst>
            <pc:docMk/>
            <pc:sldMk cId="2485298962" sldId="342"/>
            <ac:spMk id="13" creationId="{74833501-F5E8-D215-A988-8A8645F56C59}"/>
          </ac:spMkLst>
        </pc:spChg>
        <pc:graphicFrameChg chg="mod">
          <ac:chgData name="Luís Santos" userId="1bcb44e7-5d82-436c-b2eb-8036fed75eb8" providerId="ADAL" clId="{A6B5EB35-6F3F-0F46-984E-B2D2FACEA881}" dt="2023-03-06T21:24:24.851" v="7096" actId="1076"/>
          <ac:graphicFrameMkLst>
            <pc:docMk/>
            <pc:sldMk cId="2485298962" sldId="342"/>
            <ac:graphicFrameMk id="11" creationId="{60B61E88-3096-3852-4955-2A32979C8AF0}"/>
          </ac:graphicFrameMkLst>
        </pc:graphicFrameChg>
        <pc:picChg chg="del">
          <ac:chgData name="Luís Santos" userId="1bcb44e7-5d82-436c-b2eb-8036fed75eb8" providerId="ADAL" clId="{A6B5EB35-6F3F-0F46-984E-B2D2FACEA881}" dt="2023-03-06T21:12:01.583" v="7013" actId="478"/>
          <ac:picMkLst>
            <pc:docMk/>
            <pc:sldMk cId="2485298962" sldId="342"/>
            <ac:picMk id="6" creationId="{91D0F7E2-766E-E07E-F4A3-A9851703431A}"/>
          </ac:picMkLst>
        </pc:picChg>
      </pc:sldChg>
      <pc:sldChg chg="addSp delSp modSp new mod">
        <pc:chgData name="Luís Santos" userId="1bcb44e7-5d82-436c-b2eb-8036fed75eb8" providerId="ADAL" clId="{A6B5EB35-6F3F-0F46-984E-B2D2FACEA881}" dt="2023-03-06T21:28:51.005" v="7132" actId="1076"/>
        <pc:sldMkLst>
          <pc:docMk/>
          <pc:sldMk cId="1571915321" sldId="343"/>
        </pc:sldMkLst>
        <pc:spChg chg="mod">
          <ac:chgData name="Luís Santos" userId="1bcb44e7-5d82-436c-b2eb-8036fed75eb8" providerId="ADAL" clId="{A6B5EB35-6F3F-0F46-984E-B2D2FACEA881}" dt="2023-03-06T21:26:32.860" v="7121" actId="20577"/>
          <ac:spMkLst>
            <pc:docMk/>
            <pc:sldMk cId="1571915321" sldId="343"/>
            <ac:spMk id="2" creationId="{38E14F64-7C1E-386A-9AF1-7425DBEE8D29}"/>
          </ac:spMkLst>
        </pc:spChg>
        <pc:spChg chg="del">
          <ac:chgData name="Luís Santos" userId="1bcb44e7-5d82-436c-b2eb-8036fed75eb8" providerId="ADAL" clId="{A6B5EB35-6F3F-0F46-984E-B2D2FACEA881}" dt="2023-03-06T21:26:37.611" v="7122" actId="478"/>
          <ac:spMkLst>
            <pc:docMk/>
            <pc:sldMk cId="1571915321" sldId="343"/>
            <ac:spMk id="3" creationId="{8371C90D-CB14-946C-8C68-026CE1BBCE65}"/>
          </ac:spMkLst>
        </pc:spChg>
        <pc:picChg chg="add mod">
          <ac:chgData name="Luís Santos" userId="1bcb44e7-5d82-436c-b2eb-8036fed75eb8" providerId="ADAL" clId="{A6B5EB35-6F3F-0F46-984E-B2D2FACEA881}" dt="2023-03-06T21:28:51.005" v="7132" actId="1076"/>
          <ac:picMkLst>
            <pc:docMk/>
            <pc:sldMk cId="1571915321" sldId="343"/>
            <ac:picMk id="5" creationId="{13598D5E-F003-3FE7-C5C4-43B491A2855F}"/>
          </ac:picMkLst>
        </pc:picChg>
        <pc:picChg chg="add mod">
          <ac:chgData name="Luís Santos" userId="1bcb44e7-5d82-436c-b2eb-8036fed75eb8" providerId="ADAL" clId="{A6B5EB35-6F3F-0F46-984E-B2D2FACEA881}" dt="2023-03-06T21:28:47.111" v="7131" actId="1076"/>
          <ac:picMkLst>
            <pc:docMk/>
            <pc:sldMk cId="1571915321" sldId="343"/>
            <ac:picMk id="6" creationId="{FB1AE554-B4C8-F12D-FFFF-BC57C42EE1B3}"/>
          </ac:picMkLst>
        </pc:picChg>
      </pc:sldChg>
      <pc:sldChg chg="addSp delSp modSp new mod">
        <pc:chgData name="Luís Santos" userId="1bcb44e7-5d82-436c-b2eb-8036fed75eb8" providerId="ADAL" clId="{A6B5EB35-6F3F-0F46-984E-B2D2FACEA881}" dt="2023-03-07T19:31:49.507" v="7391" actId="20577"/>
        <pc:sldMkLst>
          <pc:docMk/>
          <pc:sldMk cId="600179905" sldId="344"/>
        </pc:sldMkLst>
        <pc:spChg chg="mod">
          <ac:chgData name="Luís Santos" userId="1bcb44e7-5d82-436c-b2eb-8036fed75eb8" providerId="ADAL" clId="{A6B5EB35-6F3F-0F46-984E-B2D2FACEA881}" dt="2023-03-07T19:18:54.376" v="7153" actId="20577"/>
          <ac:spMkLst>
            <pc:docMk/>
            <pc:sldMk cId="600179905" sldId="344"/>
            <ac:spMk id="2" creationId="{BCFA6F3C-6D9B-9E53-DDED-6F7F1522A985}"/>
          </ac:spMkLst>
        </pc:spChg>
        <pc:spChg chg="mod">
          <ac:chgData name="Luís Santos" userId="1bcb44e7-5d82-436c-b2eb-8036fed75eb8" providerId="ADAL" clId="{A6B5EB35-6F3F-0F46-984E-B2D2FACEA881}" dt="2023-03-07T19:26:16.004" v="7232" actId="1076"/>
          <ac:spMkLst>
            <pc:docMk/>
            <pc:sldMk cId="600179905" sldId="344"/>
            <ac:spMk id="3" creationId="{20041102-771C-C013-5BD5-D33349BE4932}"/>
          </ac:spMkLst>
        </pc:spChg>
        <pc:spChg chg="add mod">
          <ac:chgData name="Luís Santos" userId="1bcb44e7-5d82-436c-b2eb-8036fed75eb8" providerId="ADAL" clId="{A6B5EB35-6F3F-0F46-984E-B2D2FACEA881}" dt="2023-03-07T19:31:49.507" v="7391" actId="20577"/>
          <ac:spMkLst>
            <pc:docMk/>
            <pc:sldMk cId="600179905" sldId="344"/>
            <ac:spMk id="7" creationId="{EB2370F2-4A95-D811-8A48-E032CFA874CD}"/>
          </ac:spMkLst>
        </pc:spChg>
        <pc:picChg chg="add mod">
          <ac:chgData name="Luís Santos" userId="1bcb44e7-5d82-436c-b2eb-8036fed75eb8" providerId="ADAL" clId="{A6B5EB35-6F3F-0F46-984E-B2D2FACEA881}" dt="2023-03-07T19:28:54.791" v="7237" actId="1076"/>
          <ac:picMkLst>
            <pc:docMk/>
            <pc:sldMk cId="600179905" sldId="344"/>
            <ac:picMk id="5" creationId="{392E167F-8624-1A83-E1BB-DCB01810B2B8}"/>
          </ac:picMkLst>
        </pc:picChg>
        <pc:picChg chg="add del mod">
          <ac:chgData name="Luís Santos" userId="1bcb44e7-5d82-436c-b2eb-8036fed75eb8" providerId="ADAL" clId="{A6B5EB35-6F3F-0F46-984E-B2D2FACEA881}" dt="2023-03-07T19:29:03.841" v="7239"/>
          <ac:picMkLst>
            <pc:docMk/>
            <pc:sldMk cId="600179905" sldId="344"/>
            <ac:picMk id="6" creationId="{75A01DAF-BDFD-5326-D20C-213AA659927C}"/>
          </ac:picMkLst>
        </pc:picChg>
      </pc:sldChg>
      <pc:sldChg chg="addSp delSp modSp new mod modAnim">
        <pc:chgData name="Luís Santos" userId="1bcb44e7-5d82-436c-b2eb-8036fed75eb8" providerId="ADAL" clId="{A6B5EB35-6F3F-0F46-984E-B2D2FACEA881}" dt="2023-03-08T12:53:59.007" v="7637"/>
        <pc:sldMkLst>
          <pc:docMk/>
          <pc:sldMk cId="747702013" sldId="345"/>
        </pc:sldMkLst>
        <pc:spChg chg="mod">
          <ac:chgData name="Luís Santos" userId="1bcb44e7-5d82-436c-b2eb-8036fed75eb8" providerId="ADAL" clId="{A6B5EB35-6F3F-0F46-984E-B2D2FACEA881}" dt="2023-03-07T19:32:00.344" v="7393"/>
          <ac:spMkLst>
            <pc:docMk/>
            <pc:sldMk cId="747702013" sldId="345"/>
            <ac:spMk id="2" creationId="{7CD32033-E5D0-288D-48E2-409858085A61}"/>
          </ac:spMkLst>
        </pc:spChg>
        <pc:spChg chg="del">
          <ac:chgData name="Luís Santos" userId="1bcb44e7-5d82-436c-b2eb-8036fed75eb8" providerId="ADAL" clId="{A6B5EB35-6F3F-0F46-984E-B2D2FACEA881}" dt="2023-03-07T19:32:35.663" v="7394" actId="478"/>
          <ac:spMkLst>
            <pc:docMk/>
            <pc:sldMk cId="747702013" sldId="345"/>
            <ac:spMk id="3" creationId="{A3465DD9-7919-C625-E14C-8644E46D3801}"/>
          </ac:spMkLst>
        </pc:spChg>
        <pc:spChg chg="add mod">
          <ac:chgData name="Luís Santos" userId="1bcb44e7-5d82-436c-b2eb-8036fed75eb8" providerId="ADAL" clId="{A6B5EB35-6F3F-0F46-984E-B2D2FACEA881}" dt="2023-03-07T19:34:39.937" v="7461" actId="20577"/>
          <ac:spMkLst>
            <pc:docMk/>
            <pc:sldMk cId="747702013" sldId="345"/>
            <ac:spMk id="6" creationId="{D7BA89FE-C7F5-E724-67B1-CC523F60D8E8}"/>
          </ac:spMkLst>
        </pc:spChg>
        <pc:spChg chg="add mod">
          <ac:chgData name="Luís Santos" userId="1bcb44e7-5d82-436c-b2eb-8036fed75eb8" providerId="ADAL" clId="{A6B5EB35-6F3F-0F46-984E-B2D2FACEA881}" dt="2023-03-08T12:52:52.826" v="7631" actId="1076"/>
          <ac:spMkLst>
            <pc:docMk/>
            <pc:sldMk cId="747702013" sldId="345"/>
            <ac:spMk id="8" creationId="{2BEDA433-1962-E790-8C3D-EA5D33A182F9}"/>
          </ac:spMkLst>
        </pc:spChg>
        <pc:spChg chg="add mod">
          <ac:chgData name="Luís Santos" userId="1bcb44e7-5d82-436c-b2eb-8036fed75eb8" providerId="ADAL" clId="{A6B5EB35-6F3F-0F46-984E-B2D2FACEA881}" dt="2023-03-08T12:53:59.007" v="7637"/>
          <ac:spMkLst>
            <pc:docMk/>
            <pc:sldMk cId="747702013" sldId="345"/>
            <ac:spMk id="9" creationId="{D76F916F-FDD0-AE7D-8220-5C806B89EA4B}"/>
          </ac:spMkLst>
        </pc:spChg>
        <pc:picChg chg="add mod">
          <ac:chgData name="Luís Santos" userId="1bcb44e7-5d82-436c-b2eb-8036fed75eb8" providerId="ADAL" clId="{A6B5EB35-6F3F-0F46-984E-B2D2FACEA881}" dt="2023-03-07T19:32:39.569" v="7396" actId="1076"/>
          <ac:picMkLst>
            <pc:docMk/>
            <pc:sldMk cId="747702013" sldId="345"/>
            <ac:picMk id="5" creationId="{1CBFB77E-78A1-3D1F-D0CD-F8E6039F4C3C}"/>
          </ac:picMkLst>
        </pc:picChg>
        <pc:picChg chg="add mod">
          <ac:chgData name="Luís Santos" userId="1bcb44e7-5d82-436c-b2eb-8036fed75eb8" providerId="ADAL" clId="{A6B5EB35-6F3F-0F46-984E-B2D2FACEA881}" dt="2023-03-07T19:34:17.786" v="7441" actId="1076"/>
          <ac:picMkLst>
            <pc:docMk/>
            <pc:sldMk cId="747702013" sldId="345"/>
            <ac:picMk id="7" creationId="{77A9DAC0-4D5C-6AE6-4173-715AFDBBC86F}"/>
          </ac:picMkLst>
        </pc:picChg>
      </pc:sldChg>
      <pc:sldChg chg="addSp delSp modSp new mod delAnim modAnim">
        <pc:chgData name="Luís Santos" userId="1bcb44e7-5d82-436c-b2eb-8036fed75eb8" providerId="ADAL" clId="{A6B5EB35-6F3F-0F46-984E-B2D2FACEA881}" dt="2023-03-07T19:59:07.683" v="7614"/>
        <pc:sldMkLst>
          <pc:docMk/>
          <pc:sldMk cId="107886565" sldId="346"/>
        </pc:sldMkLst>
        <pc:spChg chg="mod">
          <ac:chgData name="Luís Santos" userId="1bcb44e7-5d82-436c-b2eb-8036fed75eb8" providerId="ADAL" clId="{A6B5EB35-6F3F-0F46-984E-B2D2FACEA881}" dt="2023-03-07T19:38:36.641" v="7519" actId="20577"/>
          <ac:spMkLst>
            <pc:docMk/>
            <pc:sldMk cId="107886565" sldId="346"/>
            <ac:spMk id="2" creationId="{50BDA755-7665-0431-CE00-B9A0D511434E}"/>
          </ac:spMkLst>
        </pc:spChg>
        <pc:spChg chg="mod">
          <ac:chgData name="Luís Santos" userId="1bcb44e7-5d82-436c-b2eb-8036fed75eb8" providerId="ADAL" clId="{A6B5EB35-6F3F-0F46-984E-B2D2FACEA881}" dt="2023-03-07T19:58:35.375" v="7608" actId="14100"/>
          <ac:spMkLst>
            <pc:docMk/>
            <pc:sldMk cId="107886565" sldId="346"/>
            <ac:spMk id="3" creationId="{251FCB43-7ACA-4C46-2015-1033BC7E1D94}"/>
          </ac:spMkLst>
        </pc:spChg>
        <pc:spChg chg="add del mod">
          <ac:chgData name="Luís Santos" userId="1bcb44e7-5d82-436c-b2eb-8036fed75eb8" providerId="ADAL" clId="{A6B5EB35-6F3F-0F46-984E-B2D2FACEA881}" dt="2023-03-07T19:55:03.682" v="7598" actId="478"/>
          <ac:spMkLst>
            <pc:docMk/>
            <pc:sldMk cId="107886565" sldId="346"/>
            <ac:spMk id="5" creationId="{75B404F7-E3AF-B553-F55D-B8B0CA0C02EF}"/>
          </ac:spMkLst>
        </pc:spChg>
        <pc:picChg chg="add mod">
          <ac:chgData name="Luís Santos" userId="1bcb44e7-5d82-436c-b2eb-8036fed75eb8" providerId="ADAL" clId="{A6B5EB35-6F3F-0F46-984E-B2D2FACEA881}" dt="2023-03-07T19:58:43.278" v="7610" actId="1076"/>
          <ac:picMkLst>
            <pc:docMk/>
            <pc:sldMk cId="107886565" sldId="346"/>
            <ac:picMk id="6" creationId="{9C8ECA03-055E-6E70-651C-BF508B850F6D}"/>
          </ac:picMkLst>
        </pc:picChg>
      </pc:sldChg>
      <pc:sldChg chg="addSp delSp modSp new mod modAnim">
        <pc:chgData name="Luís Santos" userId="1bcb44e7-5d82-436c-b2eb-8036fed75eb8" providerId="ADAL" clId="{A6B5EB35-6F3F-0F46-984E-B2D2FACEA881}" dt="2023-03-08T13:30:52.943" v="7841"/>
        <pc:sldMkLst>
          <pc:docMk/>
          <pc:sldMk cId="3021523426" sldId="347"/>
        </pc:sldMkLst>
        <pc:spChg chg="mod">
          <ac:chgData name="Luís Santos" userId="1bcb44e7-5d82-436c-b2eb-8036fed75eb8" providerId="ADAL" clId="{A6B5EB35-6F3F-0F46-984E-B2D2FACEA881}" dt="2023-03-08T12:54:37.644" v="7654" actId="20577"/>
          <ac:spMkLst>
            <pc:docMk/>
            <pc:sldMk cId="3021523426" sldId="347"/>
            <ac:spMk id="2" creationId="{2F336686-43CB-EA4B-9BE6-D0024D9B1BD2}"/>
          </ac:spMkLst>
        </pc:spChg>
        <pc:spChg chg="del">
          <ac:chgData name="Luís Santos" userId="1bcb44e7-5d82-436c-b2eb-8036fed75eb8" providerId="ADAL" clId="{A6B5EB35-6F3F-0F46-984E-B2D2FACEA881}" dt="2023-03-08T13:03:19.449" v="7655" actId="478"/>
          <ac:spMkLst>
            <pc:docMk/>
            <pc:sldMk cId="3021523426" sldId="347"/>
            <ac:spMk id="3" creationId="{5FB9696B-4867-6315-ED75-B6C49D7700C9}"/>
          </ac:spMkLst>
        </pc:spChg>
        <pc:spChg chg="add mod">
          <ac:chgData name="Luís Santos" userId="1bcb44e7-5d82-436c-b2eb-8036fed75eb8" providerId="ADAL" clId="{A6B5EB35-6F3F-0F46-984E-B2D2FACEA881}" dt="2023-03-08T13:03:50.844" v="7662" actId="1076"/>
          <ac:spMkLst>
            <pc:docMk/>
            <pc:sldMk cId="3021523426" sldId="347"/>
            <ac:spMk id="5" creationId="{7470763F-7D07-C396-1482-1991955079CF}"/>
          </ac:spMkLst>
        </pc:spChg>
        <pc:spChg chg="add mod">
          <ac:chgData name="Luís Santos" userId="1bcb44e7-5d82-436c-b2eb-8036fed75eb8" providerId="ADAL" clId="{A6B5EB35-6F3F-0F46-984E-B2D2FACEA881}" dt="2023-03-08T13:04:10.619" v="7664" actId="1076"/>
          <ac:spMkLst>
            <pc:docMk/>
            <pc:sldMk cId="3021523426" sldId="347"/>
            <ac:spMk id="7" creationId="{0D9EAC9B-4147-A0FE-A286-58E5CDDCBA88}"/>
          </ac:spMkLst>
        </pc:spChg>
        <pc:spChg chg="add mod">
          <ac:chgData name="Luís Santos" userId="1bcb44e7-5d82-436c-b2eb-8036fed75eb8" providerId="ADAL" clId="{A6B5EB35-6F3F-0F46-984E-B2D2FACEA881}" dt="2023-03-08T13:08:23.790" v="7694" actId="1076"/>
          <ac:spMkLst>
            <pc:docMk/>
            <pc:sldMk cId="3021523426" sldId="347"/>
            <ac:spMk id="8" creationId="{E8FBB780-A381-E474-7352-6A126643B993}"/>
          </ac:spMkLst>
        </pc:spChg>
        <pc:spChg chg="add mod">
          <ac:chgData name="Luís Santos" userId="1bcb44e7-5d82-436c-b2eb-8036fed75eb8" providerId="ADAL" clId="{A6B5EB35-6F3F-0F46-984E-B2D2FACEA881}" dt="2023-03-08T13:28:20.171" v="7821" actId="1036"/>
          <ac:spMkLst>
            <pc:docMk/>
            <pc:sldMk cId="3021523426" sldId="347"/>
            <ac:spMk id="9" creationId="{EB6042BD-7AAB-9AF2-ED82-EC162A15C0FB}"/>
          </ac:spMkLst>
        </pc:spChg>
        <pc:spChg chg="add mod">
          <ac:chgData name="Luís Santos" userId="1bcb44e7-5d82-436c-b2eb-8036fed75eb8" providerId="ADAL" clId="{A6B5EB35-6F3F-0F46-984E-B2D2FACEA881}" dt="2023-03-08T13:19:33.563" v="7749" actId="1076"/>
          <ac:spMkLst>
            <pc:docMk/>
            <pc:sldMk cId="3021523426" sldId="347"/>
            <ac:spMk id="10" creationId="{44E2ED4F-A231-B122-4D6B-1602A1DB575D}"/>
          </ac:spMkLst>
        </pc:spChg>
        <pc:spChg chg="add mod">
          <ac:chgData name="Luís Santos" userId="1bcb44e7-5d82-436c-b2eb-8036fed75eb8" providerId="ADAL" clId="{A6B5EB35-6F3F-0F46-984E-B2D2FACEA881}" dt="2023-03-08T13:29:15.680" v="7830" actId="14100"/>
          <ac:spMkLst>
            <pc:docMk/>
            <pc:sldMk cId="3021523426" sldId="347"/>
            <ac:spMk id="11" creationId="{A9DF9293-A0FC-A88B-F2CF-D75693BF07A8}"/>
          </ac:spMkLst>
        </pc:spChg>
        <pc:spChg chg="add mod">
          <ac:chgData name="Luís Santos" userId="1bcb44e7-5d82-436c-b2eb-8036fed75eb8" providerId="ADAL" clId="{A6B5EB35-6F3F-0F46-984E-B2D2FACEA881}" dt="2023-03-08T13:30:03.344" v="7838" actId="20577"/>
          <ac:spMkLst>
            <pc:docMk/>
            <pc:sldMk cId="3021523426" sldId="347"/>
            <ac:spMk id="12" creationId="{7969CFCC-0D17-CA64-CD0D-7D835E9012ED}"/>
          </ac:spMkLst>
        </pc:spChg>
      </pc:sldChg>
      <pc:sldChg chg="addSp delSp modSp new mod modAnim">
        <pc:chgData name="Luís Santos" userId="1bcb44e7-5d82-436c-b2eb-8036fed75eb8" providerId="ADAL" clId="{A6B5EB35-6F3F-0F46-984E-B2D2FACEA881}" dt="2023-03-08T13:34:33.360" v="7861" actId="1076"/>
        <pc:sldMkLst>
          <pc:docMk/>
          <pc:sldMk cId="606558882" sldId="348"/>
        </pc:sldMkLst>
        <pc:spChg chg="mod">
          <ac:chgData name="Luís Santos" userId="1bcb44e7-5d82-436c-b2eb-8036fed75eb8" providerId="ADAL" clId="{A6B5EB35-6F3F-0F46-984E-B2D2FACEA881}" dt="2023-03-08T13:28:46.748" v="7826"/>
          <ac:spMkLst>
            <pc:docMk/>
            <pc:sldMk cId="606558882" sldId="348"/>
            <ac:spMk id="2" creationId="{80A1CE72-4686-2BD0-6120-824BA21C5630}"/>
          </ac:spMkLst>
        </pc:spChg>
        <pc:spChg chg="del">
          <ac:chgData name="Luís Santos" userId="1bcb44e7-5d82-436c-b2eb-8036fed75eb8" providerId="ADAL" clId="{A6B5EB35-6F3F-0F46-984E-B2D2FACEA881}" dt="2023-03-08T13:28:29.529" v="7823" actId="478"/>
          <ac:spMkLst>
            <pc:docMk/>
            <pc:sldMk cId="606558882" sldId="348"/>
            <ac:spMk id="3" creationId="{2410A693-EDFA-0639-4942-859EF3C2691B}"/>
          </ac:spMkLst>
        </pc:spChg>
        <pc:spChg chg="add mod">
          <ac:chgData name="Luís Santos" userId="1bcb44e7-5d82-436c-b2eb-8036fed75eb8" providerId="ADAL" clId="{A6B5EB35-6F3F-0F46-984E-B2D2FACEA881}" dt="2023-03-08T13:34:27.213" v="7860" actId="403"/>
          <ac:spMkLst>
            <pc:docMk/>
            <pc:sldMk cId="606558882" sldId="348"/>
            <ac:spMk id="6" creationId="{1FADE88E-2A18-09EE-6BB7-8A0F339CE627}"/>
          </ac:spMkLst>
        </pc:spChg>
        <pc:spChg chg="add mod">
          <ac:chgData name="Luís Santos" userId="1bcb44e7-5d82-436c-b2eb-8036fed75eb8" providerId="ADAL" clId="{A6B5EB35-6F3F-0F46-984E-B2D2FACEA881}" dt="2023-03-08T13:34:33.360" v="7861" actId="1076"/>
          <ac:spMkLst>
            <pc:docMk/>
            <pc:sldMk cId="606558882" sldId="348"/>
            <ac:spMk id="7" creationId="{D207E9B9-1B73-D0F6-4173-0358D9AE16F0}"/>
          </ac:spMkLst>
        </pc:spChg>
      </pc:sldChg>
      <pc:sldChg chg="addSp delSp modSp new mod">
        <pc:chgData name="Luís Santos" userId="1bcb44e7-5d82-436c-b2eb-8036fed75eb8" providerId="ADAL" clId="{A6B5EB35-6F3F-0F46-984E-B2D2FACEA881}" dt="2023-03-08T13:36:56.554" v="7885" actId="1076"/>
        <pc:sldMkLst>
          <pc:docMk/>
          <pc:sldMk cId="3528226774" sldId="349"/>
        </pc:sldMkLst>
        <pc:spChg chg="mod">
          <ac:chgData name="Luís Santos" userId="1bcb44e7-5d82-436c-b2eb-8036fed75eb8" providerId="ADAL" clId="{A6B5EB35-6F3F-0F46-984E-B2D2FACEA881}" dt="2023-03-08T13:36:38.299" v="7881" actId="20577"/>
          <ac:spMkLst>
            <pc:docMk/>
            <pc:sldMk cId="3528226774" sldId="349"/>
            <ac:spMk id="2" creationId="{98332905-3A91-3113-89E4-7A4B0C289EFE}"/>
          </ac:spMkLst>
        </pc:spChg>
        <pc:spChg chg="del">
          <ac:chgData name="Luís Santos" userId="1bcb44e7-5d82-436c-b2eb-8036fed75eb8" providerId="ADAL" clId="{A6B5EB35-6F3F-0F46-984E-B2D2FACEA881}" dt="2023-03-08T13:36:41.637" v="7882" actId="478"/>
          <ac:spMkLst>
            <pc:docMk/>
            <pc:sldMk cId="3528226774" sldId="349"/>
            <ac:spMk id="3" creationId="{DD2A65F9-7E56-B945-9ED7-136BBD2A30D5}"/>
          </ac:spMkLst>
        </pc:spChg>
        <pc:picChg chg="add mod">
          <ac:chgData name="Luís Santos" userId="1bcb44e7-5d82-436c-b2eb-8036fed75eb8" providerId="ADAL" clId="{A6B5EB35-6F3F-0F46-984E-B2D2FACEA881}" dt="2023-03-08T13:36:56.554" v="7885" actId="1076"/>
          <ac:picMkLst>
            <pc:docMk/>
            <pc:sldMk cId="3528226774" sldId="349"/>
            <ac:picMk id="5" creationId="{8DFB3646-CCEB-F853-CEA5-E752B88B5A05}"/>
          </ac:picMkLst>
        </pc:picChg>
      </pc:sldChg>
      <pc:sldChg chg="modSp new mod">
        <pc:chgData name="Luís Santos" userId="1bcb44e7-5d82-436c-b2eb-8036fed75eb8" providerId="ADAL" clId="{A6B5EB35-6F3F-0F46-984E-B2D2FACEA881}" dt="2023-03-08T15:18:12.250" v="8143" actId="20577"/>
        <pc:sldMkLst>
          <pc:docMk/>
          <pc:sldMk cId="482640117" sldId="350"/>
        </pc:sldMkLst>
        <pc:spChg chg="mod">
          <ac:chgData name="Luís Santos" userId="1bcb44e7-5d82-436c-b2eb-8036fed75eb8" providerId="ADAL" clId="{A6B5EB35-6F3F-0F46-984E-B2D2FACEA881}" dt="2023-03-08T15:13:13.860" v="7914" actId="20577"/>
          <ac:spMkLst>
            <pc:docMk/>
            <pc:sldMk cId="482640117" sldId="350"/>
            <ac:spMk id="2" creationId="{52EDAED7-5EE6-5403-5ED5-317510144BE4}"/>
          </ac:spMkLst>
        </pc:spChg>
        <pc:spChg chg="mod">
          <ac:chgData name="Luís Santos" userId="1bcb44e7-5d82-436c-b2eb-8036fed75eb8" providerId="ADAL" clId="{A6B5EB35-6F3F-0F46-984E-B2D2FACEA881}" dt="2023-03-08T15:18:12.250" v="8143" actId="20577"/>
          <ac:spMkLst>
            <pc:docMk/>
            <pc:sldMk cId="482640117" sldId="350"/>
            <ac:spMk id="3" creationId="{DCB51951-2950-EDB1-B79B-4DFE386C345B}"/>
          </ac:spMkLst>
        </pc:spChg>
      </pc:sldChg>
      <pc:sldChg chg="addSp modSp new mod modAnim">
        <pc:chgData name="Luís Santos" userId="1bcb44e7-5d82-436c-b2eb-8036fed75eb8" providerId="ADAL" clId="{A6B5EB35-6F3F-0F46-984E-B2D2FACEA881}" dt="2023-03-08T15:31:09.158" v="8441"/>
        <pc:sldMkLst>
          <pc:docMk/>
          <pc:sldMk cId="1376682310" sldId="351"/>
        </pc:sldMkLst>
        <pc:spChg chg="mod">
          <ac:chgData name="Luís Santos" userId="1bcb44e7-5d82-436c-b2eb-8036fed75eb8" providerId="ADAL" clId="{A6B5EB35-6F3F-0F46-984E-B2D2FACEA881}" dt="2023-03-08T15:21:28.880" v="8247" actId="20577"/>
          <ac:spMkLst>
            <pc:docMk/>
            <pc:sldMk cId="1376682310" sldId="351"/>
            <ac:spMk id="2" creationId="{1266FA08-C501-577B-24CE-21991880FBE6}"/>
          </ac:spMkLst>
        </pc:spChg>
        <pc:spChg chg="mod">
          <ac:chgData name="Luís Santos" userId="1bcb44e7-5d82-436c-b2eb-8036fed75eb8" providerId="ADAL" clId="{A6B5EB35-6F3F-0F46-984E-B2D2FACEA881}" dt="2023-03-08T15:30:20.875" v="8435" actId="20577"/>
          <ac:spMkLst>
            <pc:docMk/>
            <pc:sldMk cId="1376682310" sldId="351"/>
            <ac:spMk id="3" creationId="{276582C0-F2D8-9B54-3832-4FAEF1EBF717}"/>
          </ac:spMkLst>
        </pc:spChg>
        <pc:spChg chg="add mod">
          <ac:chgData name="Luís Santos" userId="1bcb44e7-5d82-436c-b2eb-8036fed75eb8" providerId="ADAL" clId="{A6B5EB35-6F3F-0F46-984E-B2D2FACEA881}" dt="2023-03-08T15:25:28.305" v="8363" actId="207"/>
          <ac:spMkLst>
            <pc:docMk/>
            <pc:sldMk cId="1376682310" sldId="351"/>
            <ac:spMk id="5" creationId="{34550E45-56FA-D469-0491-3D0D5941C46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20EB4E-959F-0D46-A670-A856F2184D0B}" type="datetimeFigureOut">
              <a:rPr lang="pt-PT" smtClean="0"/>
              <a:t>30/12/23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33E357-3509-FD48-B1ED-289412645539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369621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B6A45-56F1-C846-8E71-5B49EA88C3C8}" type="datetime1">
              <a:rPr lang="pt-PT" smtClean="0"/>
              <a:t>30/12/23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6B35F1-A35F-CD43-9414-A19103BF4A8A}" type="datetime1">
              <a:rPr lang="pt-PT" smtClean="0"/>
              <a:t>30/12/23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7DFCA-7A9A-534B-A08C-570FD2973B39}" type="datetime1">
              <a:rPr lang="pt-PT" smtClean="0"/>
              <a:t>30/12/23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DED13-E2E8-1344-A0B7-FF1E3C6B8C12}" type="datetime1">
              <a:rPr lang="pt-PT" smtClean="0"/>
              <a:t>30/12/23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C912C-0342-3442-8E0D-BEA7DA93FB1B}" type="datetime1">
              <a:rPr lang="pt-PT" smtClean="0"/>
              <a:t>30/12/23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E8522-062B-C443-852D-228F8089B563}" type="datetime1">
              <a:rPr lang="pt-PT" smtClean="0"/>
              <a:t>30/12/23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8A23D-423C-A847-9420-DB8D4AF52B9D}" type="datetime1">
              <a:rPr lang="pt-PT" smtClean="0"/>
              <a:t>30/12/23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0CB8F-49A0-114D-98BC-06E165CA2AEA}" type="datetime1">
              <a:rPr lang="pt-PT" smtClean="0"/>
              <a:t>30/12/23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D0510C-BF21-144A-913E-5B23B229D1F5}" type="datetime1">
              <a:rPr lang="pt-PT" smtClean="0"/>
              <a:t>30/12/23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3DADA3-C076-F144-8C22-B781CAF409F4}" type="datetime1">
              <a:rPr lang="pt-PT" smtClean="0"/>
              <a:t>30/12/23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C3C12-0A97-BE4C-B22B-4AB10E3F69B2}" type="datetime1">
              <a:rPr lang="pt-PT" smtClean="0"/>
              <a:t>30/12/23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D1B82-305D-5241-B5A4-17232108C33A}" type="datetime1">
              <a:rPr lang="pt-PT" smtClean="0"/>
              <a:t>30/12/23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6ADD2-1453-1A47-A02A-BFB24AD2528B}" type="datetime1">
              <a:rPr lang="pt-PT" smtClean="0"/>
              <a:t>30/12/23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5EA20-CCD1-594A-978D-25109ACE93B1}" type="datetime1">
              <a:rPr lang="pt-PT" smtClean="0"/>
              <a:t>30/12/23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1B2EA4-DC4D-A445-8404-FBEA2446C09B}" type="datetime1">
              <a:rPr lang="pt-PT" smtClean="0"/>
              <a:t>30/12/23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F759F-A1C6-BC44-B2C8-E7179212478E}" type="datetime1">
              <a:rPr lang="pt-PT" smtClean="0"/>
              <a:t>30/12/23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4D5743-F5D1-7C42-B1E9-7ABE4861CD8E}" type="datetime1">
              <a:rPr lang="pt-PT" smtClean="0"/>
              <a:t>30/12/23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0B07DAF3-CB27-0543-8701-6CCEAE41E5F9}" type="datetime1">
              <a:rPr lang="pt-PT" smtClean="0"/>
              <a:t>30/12/23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9" Type="http://schemas.openxmlformats.org/officeDocument/2006/relationships/image" Target="../media/image73.png"/><Relationship Id="rId34" Type="http://schemas.openxmlformats.org/officeDocument/2006/relationships/image" Target="../media/image68.png"/><Relationship Id="rId42" Type="http://schemas.openxmlformats.org/officeDocument/2006/relationships/image" Target="../media/image80.png"/><Relationship Id="rId47" Type="http://schemas.openxmlformats.org/officeDocument/2006/relationships/image" Target="../media/image85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Relationship Id="rId46" Type="http://schemas.openxmlformats.org/officeDocument/2006/relationships/image" Target="../media/image84.png"/><Relationship Id="rId41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71.png"/><Relationship Id="rId40" Type="http://schemas.openxmlformats.org/officeDocument/2006/relationships/image" Target="../media/image780.png"/><Relationship Id="rId45" Type="http://schemas.openxmlformats.org/officeDocument/2006/relationships/image" Target="../media/image83.png"/><Relationship Id="rId36" Type="http://schemas.openxmlformats.org/officeDocument/2006/relationships/image" Target="../media/image70.png"/><Relationship Id="rId44" Type="http://schemas.openxmlformats.org/officeDocument/2006/relationships/image" Target="../media/image82.png"/><Relationship Id="rId35" Type="http://schemas.openxmlformats.org/officeDocument/2006/relationships/image" Target="../media/image69.png"/><Relationship Id="rId43" Type="http://schemas.openxmlformats.org/officeDocument/2006/relationships/image" Target="../media/image81.png"/><Relationship Id="rId48" Type="http://schemas.openxmlformats.org/officeDocument/2006/relationships/image" Target="../media/image86.png"/></Relationships>
</file>

<file path=ppt/slides/_rels/slide13.xml.rels><?xml version="1.0" encoding="UTF-8" standalone="yes"?>
<Relationships xmlns="http://schemas.openxmlformats.org/package/2006/relationships"><Relationship Id="rId39" Type="http://schemas.openxmlformats.org/officeDocument/2006/relationships/image" Target="../media/image73.png"/><Relationship Id="rId51" Type="http://schemas.openxmlformats.org/officeDocument/2006/relationships/image" Target="../media/image91.png"/><Relationship Id="rId34" Type="http://schemas.openxmlformats.org/officeDocument/2006/relationships/image" Target="../media/image68.png"/><Relationship Id="rId42" Type="http://schemas.openxmlformats.org/officeDocument/2006/relationships/image" Target="../media/image80.png"/><Relationship Id="rId47" Type="http://schemas.openxmlformats.org/officeDocument/2006/relationships/image" Target="../media/image87.png"/><Relationship Id="rId50" Type="http://schemas.openxmlformats.org/officeDocument/2006/relationships/image" Target="../media/image90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Relationship Id="rId46" Type="http://schemas.openxmlformats.org/officeDocument/2006/relationships/image" Target="../media/image84.png"/><Relationship Id="rId41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71.png"/><Relationship Id="rId40" Type="http://schemas.openxmlformats.org/officeDocument/2006/relationships/image" Target="../media/image780.png"/><Relationship Id="rId45" Type="http://schemas.openxmlformats.org/officeDocument/2006/relationships/image" Target="../media/image83.png"/><Relationship Id="rId36" Type="http://schemas.openxmlformats.org/officeDocument/2006/relationships/image" Target="../media/image70.png"/><Relationship Id="rId49" Type="http://schemas.openxmlformats.org/officeDocument/2006/relationships/image" Target="../media/image89.png"/><Relationship Id="rId44" Type="http://schemas.openxmlformats.org/officeDocument/2006/relationships/image" Target="../media/image82.png"/><Relationship Id="rId52" Type="http://schemas.openxmlformats.org/officeDocument/2006/relationships/image" Target="../media/image92.png"/><Relationship Id="rId35" Type="http://schemas.openxmlformats.org/officeDocument/2006/relationships/image" Target="../media/image69.png"/><Relationship Id="rId43" Type="http://schemas.openxmlformats.org/officeDocument/2006/relationships/image" Target="../media/image81.png"/><Relationship Id="rId48" Type="http://schemas.openxmlformats.org/officeDocument/2006/relationships/image" Target="../media/image88.png"/></Relationships>
</file>

<file path=ppt/slides/_rels/slide14.xml.rels><?xml version="1.0" encoding="UTF-8" standalone="yes"?>
<Relationships xmlns="http://schemas.openxmlformats.org/package/2006/relationships"><Relationship Id="rId39" Type="http://schemas.openxmlformats.org/officeDocument/2006/relationships/image" Target="../media/image73.png"/><Relationship Id="rId34" Type="http://schemas.openxmlformats.org/officeDocument/2006/relationships/image" Target="../media/image68.png"/><Relationship Id="rId42" Type="http://schemas.openxmlformats.org/officeDocument/2006/relationships/image" Target="../media/image80.png"/><Relationship Id="rId47" Type="http://schemas.openxmlformats.org/officeDocument/2006/relationships/image" Target="../media/image93.png"/><Relationship Id="rId50" Type="http://schemas.openxmlformats.org/officeDocument/2006/relationships/image" Target="../media/image96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Relationship Id="rId46" Type="http://schemas.openxmlformats.org/officeDocument/2006/relationships/image" Target="../media/image84.png"/><Relationship Id="rId41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37" Type="http://schemas.openxmlformats.org/officeDocument/2006/relationships/image" Target="../media/image71.png"/><Relationship Id="rId40" Type="http://schemas.openxmlformats.org/officeDocument/2006/relationships/image" Target="../media/image780.png"/><Relationship Id="rId45" Type="http://schemas.openxmlformats.org/officeDocument/2006/relationships/image" Target="../media/image83.png"/><Relationship Id="rId36" Type="http://schemas.openxmlformats.org/officeDocument/2006/relationships/image" Target="../media/image70.png"/><Relationship Id="rId49" Type="http://schemas.openxmlformats.org/officeDocument/2006/relationships/image" Target="../media/image95.png"/><Relationship Id="rId44" Type="http://schemas.openxmlformats.org/officeDocument/2006/relationships/image" Target="../media/image82.png"/><Relationship Id="rId35" Type="http://schemas.openxmlformats.org/officeDocument/2006/relationships/image" Target="../media/image69.png"/><Relationship Id="rId43" Type="http://schemas.openxmlformats.org/officeDocument/2006/relationships/image" Target="../media/image81.png"/><Relationship Id="rId48" Type="http://schemas.openxmlformats.org/officeDocument/2006/relationships/image" Target="../media/image9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0.png"/><Relationship Id="rId7" Type="http://schemas.openxmlformats.org/officeDocument/2006/relationships/image" Target="../media/image106.png"/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0.png"/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0.png"/><Relationship Id="rId4" Type="http://schemas.openxmlformats.org/officeDocument/2006/relationships/image" Target="../media/image1090.png"/></Relationships>
</file>

<file path=ppt/slides/_rels/slide18.xml.rels><?xml version="1.0" encoding="UTF-8" standalone="yes"?>
<Relationships xmlns="http://schemas.openxmlformats.org/package/2006/relationships"><Relationship Id="rId39" Type="http://schemas.openxmlformats.org/officeDocument/2006/relationships/image" Target="../media/image73.png"/><Relationship Id="rId3" Type="http://schemas.openxmlformats.org/officeDocument/2006/relationships/image" Target="../media/image113.png"/><Relationship Id="rId34" Type="http://schemas.openxmlformats.org/officeDocument/2006/relationships/image" Target="../media/image68.png"/><Relationship Id="rId42" Type="http://schemas.openxmlformats.org/officeDocument/2006/relationships/image" Target="../media/image119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Relationship Id="rId46" Type="http://schemas.openxmlformats.org/officeDocument/2006/relationships/image" Target="../media/image84.png"/><Relationship Id="rId2" Type="http://schemas.openxmlformats.org/officeDocument/2006/relationships/image" Target="../media/image112.png"/><Relationship Id="rId41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37" Type="http://schemas.openxmlformats.org/officeDocument/2006/relationships/image" Target="../media/image71.png"/><Relationship Id="rId40" Type="http://schemas.openxmlformats.org/officeDocument/2006/relationships/image" Target="../media/image117.png"/><Relationship Id="rId45" Type="http://schemas.openxmlformats.org/officeDocument/2006/relationships/image" Target="../media/image122.png"/><Relationship Id="rId5" Type="http://schemas.openxmlformats.org/officeDocument/2006/relationships/image" Target="../media/image115.png"/><Relationship Id="rId36" Type="http://schemas.openxmlformats.org/officeDocument/2006/relationships/image" Target="../media/image70.png"/><Relationship Id="rId44" Type="http://schemas.openxmlformats.org/officeDocument/2006/relationships/image" Target="../media/image121.png"/><Relationship Id="rId4" Type="http://schemas.openxmlformats.org/officeDocument/2006/relationships/image" Target="../media/image114.png"/><Relationship Id="rId35" Type="http://schemas.openxmlformats.org/officeDocument/2006/relationships/image" Target="../media/image69.png"/><Relationship Id="rId43" Type="http://schemas.openxmlformats.org/officeDocument/2006/relationships/image" Target="../media/image1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hyperlink" Target="https://towardsdatascience.com/a-comprehensive-guide-to-convolutional-neural-networks-the-eli5-way-3bd2b1164a53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free-code-camp/an-intuitive-introduction-to-generative-adversarial-networks-gans-7a2264a8139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hyperlink" Target="https://medium.com/p/79e5eb8049c9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0.png"/><Relationship Id="rId39" Type="http://schemas.openxmlformats.org/officeDocument/2006/relationships/image" Target="../media/image73.png"/><Relationship Id="rId21" Type="http://schemas.openxmlformats.org/officeDocument/2006/relationships/image" Target="../media/image18.png"/><Relationship Id="rId34" Type="http://schemas.openxmlformats.org/officeDocument/2006/relationships/image" Target="../media/image68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59.png"/><Relationship Id="rId33" Type="http://schemas.openxmlformats.org/officeDocument/2006/relationships/image" Target="../media/image67.png"/><Relationship Id="rId38" Type="http://schemas.openxmlformats.org/officeDocument/2006/relationships/image" Target="../media/image72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29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8.png"/><Relationship Id="rId32" Type="http://schemas.openxmlformats.org/officeDocument/2006/relationships/image" Target="../media/image66.png"/><Relationship Id="rId37" Type="http://schemas.openxmlformats.org/officeDocument/2006/relationships/image" Target="../media/image71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7.png"/><Relationship Id="rId28" Type="http://schemas.openxmlformats.org/officeDocument/2006/relationships/image" Target="../media/image62.png"/><Relationship Id="rId36" Type="http://schemas.openxmlformats.org/officeDocument/2006/relationships/image" Target="../media/image70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31" Type="http://schemas.openxmlformats.org/officeDocument/2006/relationships/image" Target="../media/image6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6.png"/><Relationship Id="rId27" Type="http://schemas.openxmlformats.org/officeDocument/2006/relationships/image" Target="../media/image61.png"/><Relationship Id="rId30" Type="http://schemas.openxmlformats.org/officeDocument/2006/relationships/image" Target="../media/image64.png"/><Relationship Id="rId35" Type="http://schemas.openxmlformats.org/officeDocument/2006/relationships/image" Target="../media/image69.png"/><Relationship Id="rId8" Type="http://schemas.openxmlformats.org/officeDocument/2006/relationships/image" Target="../media/image43.png"/><Relationship Id="rId3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AD163B-4827-FB49-8AAA-498C7B51C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703" y="1017090"/>
            <a:ext cx="11578281" cy="4255554"/>
          </a:xfrm>
        </p:spPr>
        <p:txBody>
          <a:bodyPr/>
          <a:lstStyle/>
          <a:p>
            <a:r>
              <a:rPr lang="pt-PT" sz="4800" dirty="0"/>
              <a:t>Ciência de Dados Quântica 22/23</a:t>
            </a:r>
            <a:br>
              <a:rPr lang="pt-PT" sz="4800" dirty="0"/>
            </a:br>
            <a:br>
              <a:rPr lang="pt-PT" sz="6600" dirty="0"/>
            </a:br>
            <a:r>
              <a:rPr lang="pt-PT" sz="6600" dirty="0" err="1"/>
              <a:t>Classical</a:t>
            </a:r>
            <a:r>
              <a:rPr lang="pt-PT" sz="6600" dirty="0"/>
              <a:t> </a:t>
            </a:r>
            <a:r>
              <a:rPr lang="pt-PT" sz="6600" dirty="0" err="1"/>
              <a:t>Machine</a:t>
            </a:r>
            <a:r>
              <a:rPr lang="pt-PT" sz="6600" dirty="0"/>
              <a:t> </a:t>
            </a:r>
            <a:r>
              <a:rPr lang="pt-PT" sz="6600" dirty="0" err="1"/>
              <a:t>Learning</a:t>
            </a:r>
            <a:r>
              <a:rPr lang="pt-PT" sz="6600" dirty="0"/>
              <a:t>: </a:t>
            </a:r>
            <a:r>
              <a:rPr lang="pt-PT" sz="4800" dirty="0"/>
              <a:t> Neural Networks</a:t>
            </a:r>
            <a:endParaRPr lang="pt-PT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444B29-F38C-5547-93AC-63CBD9606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703" y="5410200"/>
            <a:ext cx="8825658" cy="861420"/>
          </a:xfrm>
        </p:spPr>
        <p:txBody>
          <a:bodyPr/>
          <a:lstStyle/>
          <a:p>
            <a:r>
              <a:rPr lang="pt-PT" dirty="0"/>
              <a:t>Luís Paulo santos</a:t>
            </a:r>
          </a:p>
        </p:txBody>
      </p:sp>
    </p:spTree>
    <p:extLst>
      <p:ext uri="{BB962C8B-B14F-4D97-AF65-F5344CB8AC3E}">
        <p14:creationId xmlns:p14="http://schemas.microsoft.com/office/powerpoint/2010/main" val="503480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92F627-6265-FB97-3483-90F86FFEC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Universal Approximation Theorem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2474ADE8-41CF-0584-1A98-CE488B531E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5838" y="2052919"/>
            <a:ext cx="4248665" cy="1975384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“…</a:t>
            </a:r>
            <a:r>
              <a:rPr lang="en-GB" b="1" dirty="0"/>
              <a:t>multilayer feed-forward networks </a:t>
            </a:r>
            <a:r>
              <a:rPr lang="en-GB" dirty="0"/>
              <a:t>with as few as one hidden layer </a:t>
            </a:r>
            <a:r>
              <a:rPr lang="en-GB" b="1" dirty="0"/>
              <a:t>are universal approximators</a:t>
            </a:r>
            <a:r>
              <a:rPr lang="en-GB" dirty="0"/>
              <a:t>.”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20EEDCC-3CBB-1F65-C312-0A500E5A8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A71B63E-BA11-5C2D-A5F8-50BFE5B4C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97" y="1610813"/>
            <a:ext cx="6860059" cy="456313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C6DCD11-DCB5-2F11-F1A0-4DD07A40043B}"/>
              </a:ext>
            </a:extLst>
          </p:cNvPr>
          <p:cNvSpPr txBox="1"/>
          <p:nvPr/>
        </p:nvSpPr>
        <p:spPr>
          <a:xfrm>
            <a:off x="467497" y="6188948"/>
            <a:ext cx="6622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[https://</a:t>
            </a:r>
            <a:r>
              <a:rPr lang="en-GB" sz="1600" dirty="0" err="1"/>
              <a:t>en.wikipedia.org</a:t>
            </a:r>
            <a:r>
              <a:rPr lang="en-GB" sz="1600" dirty="0"/>
              <a:t>/wiki/</a:t>
            </a:r>
            <a:r>
              <a:rPr lang="en-GB" sz="1600" dirty="0" err="1"/>
              <a:t>Universal_approximation_theorem</a:t>
            </a:r>
            <a:r>
              <a:rPr lang="en-GB" sz="16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923493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C9FC2A-36E0-66C0-26ED-539FED88E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Error Function: log loss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E6A8318-050B-8C7D-2F96-14793533B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C8EE47D-9723-DF8B-9581-440E6DCC56B9}"/>
                  </a:ext>
                </a:extLst>
              </p:cNvPr>
              <p:cNvSpPr txBox="1"/>
              <p:nvPr/>
            </p:nvSpPr>
            <p:spPr>
              <a:xfrm>
                <a:off x="296563" y="1456312"/>
                <a:ext cx="11417642" cy="1459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pt-P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pt-PT" sz="2400" i="1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PT" sz="24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PT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40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pt-PT" sz="2400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sz="2400" i="1"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pt-P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pt-P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PT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PT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pt-PT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pt-PT" sz="24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GB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PT" sz="24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PT" sz="2400" i="1">
                                          <a:latin typeface="Cambria Math" panose="02040503050406030204" pitchFamily="18" charset="0"/>
                                        </a:rPr>
                                        <m:t>𝑙𝑛</m:t>
                                      </m:r>
                                      <m:d>
                                        <m:dPr>
                                          <m:ctrlPr>
                                            <a:rPr lang="pt-P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mr>
                                  <m:mr>
                                    <m:e>
                                      <m:r>
                                        <a:rPr lang="pt-PT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t-PT" sz="2400" i="1">
                                          <a:latin typeface="Cambria Math" panose="02040503050406030204" pitchFamily="18" charset="0"/>
                                        </a:rPr>
                                        <m:t>𝑙𝑛</m:t>
                                      </m:r>
                                      <m:d>
                                        <m:dPr>
                                          <m:ctrlPr>
                                            <a:rPr lang="pt-PT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pt-PT" sz="2400" i="1"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GB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pt-PT" sz="2400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</m:d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sz="24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a:rPr lang="pt-PT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←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PT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pt-PT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pt-PT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pt-PT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∧</m:t>
                                      </m:r>
                                      <m:r>
                                        <a:rPr lang="pt-PT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pt-PT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=1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pt-PT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←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GB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PT" sz="24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pt-PT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≠</m:t>
                                      </m:r>
                                      <m:r>
                                        <a:rPr lang="pt-PT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pt-PT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∧</m:t>
                                      </m:r>
                                      <m:r>
                                        <a:rPr lang="pt-PT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pt-PT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=0</m:t>
                                      </m:r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DC8EE47D-9723-DF8B-9581-440E6DCC5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563" y="1456312"/>
                <a:ext cx="11417642" cy="1459887"/>
              </a:xfrm>
              <a:prstGeom prst="rect">
                <a:avLst/>
              </a:prstGeom>
              <a:blipFill>
                <a:blip r:embed="rId2"/>
                <a:stretch>
                  <a:fillRect t="-214655" b="-3077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Posição de Conteúdo 2">
                <a:extLst>
                  <a:ext uri="{FF2B5EF4-FFF2-40B4-BE49-F238E27FC236}">
                    <a16:creationId xmlns:a16="http://schemas.microsoft.com/office/drawing/2014/main" id="{3DC2465B-F3DB-9F11-E8A2-B3FB37118E2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4293" y="3299253"/>
                <a:ext cx="8946541" cy="3245707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GB" dirty="0"/>
                  <a:t>Review: why the log loss?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GB" dirty="0"/>
                  <a:t>logarithms suit probabilities well:</a:t>
                </a:r>
                <a:br>
                  <a:rPr lang="en-GB" dirty="0"/>
                </a:br>
                <a:r>
                  <a:rPr lang="en-GB" dirty="0"/>
                  <a:t>the logarithm of a product is the sum of the individual factors logarithms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GB" dirty="0"/>
                  <a:t>the logarithm has an analytical simple derivative</a:t>
                </a:r>
              </a:p>
              <a:p>
                <a:pPr lvl="1">
                  <a:spcAft>
                    <a:spcPts val="1200"/>
                  </a:spcAft>
                </a:pPr>
                <a:r>
                  <a:rPr lang="en-GB" dirty="0"/>
                  <a:t>the value of the log loss grows with the difference </a:t>
                </a:r>
                <a14:m>
                  <m:oMath xmlns:m="http://schemas.openxmlformats.org/officeDocument/2006/math">
                    <m:r>
                      <a:rPr lang="pt-PT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PT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GB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PT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GB" dirty="0"/>
              </a:p>
              <a:p>
                <a:pPr lvl="1"/>
                <a:r>
                  <a:rPr lang="en-GB" dirty="0"/>
                  <a:t>The log loss is related to cross entropy from information theory</a:t>
                </a:r>
              </a:p>
            </p:txBody>
          </p:sp>
        </mc:Choice>
        <mc:Fallback xmlns="">
          <p:sp>
            <p:nvSpPr>
              <p:cNvPr id="7" name="Marcador de Posição de Conteúdo 2">
                <a:extLst>
                  <a:ext uri="{FF2B5EF4-FFF2-40B4-BE49-F238E27FC236}">
                    <a16:creationId xmlns:a16="http://schemas.microsoft.com/office/drawing/2014/main" id="{3DC2465B-F3DB-9F11-E8A2-B3FB37118E2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3299253"/>
                <a:ext cx="8946541" cy="3245707"/>
              </a:xfrm>
              <a:blipFill>
                <a:blip r:embed="rId3"/>
                <a:stretch>
                  <a:fillRect l="-283" t="-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322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F4BFD-E787-065F-AF29-62ABFB2C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BD290DE-3C60-F64B-C05B-191D1F5E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ADC95F83-2ADA-5DAF-5CF1-FFECC7BE2644}"/>
              </a:ext>
            </a:extLst>
          </p:cNvPr>
          <p:cNvGrpSpPr/>
          <p:nvPr/>
        </p:nvGrpSpPr>
        <p:grpSpPr>
          <a:xfrm>
            <a:off x="646110" y="2304294"/>
            <a:ext cx="4110722" cy="2249411"/>
            <a:chOff x="646111" y="2304294"/>
            <a:chExt cx="4110722" cy="2249411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75772A83-E448-C2D2-18F0-211D133AA2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6111" y="2304294"/>
              <a:ext cx="4110722" cy="2249411"/>
              <a:chOff x="6356007" y="2547901"/>
              <a:chExt cx="3256574" cy="1782016"/>
            </a:xfrm>
          </p:grpSpPr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0AD04547-9681-E3A2-A9D4-AD932743D713}"/>
                  </a:ext>
                </a:extLst>
              </p:cNvPr>
              <p:cNvGrpSpPr/>
              <p:nvPr/>
            </p:nvGrpSpPr>
            <p:grpSpPr>
              <a:xfrm>
                <a:off x="6356007" y="2547901"/>
                <a:ext cx="1598724" cy="1782016"/>
                <a:chOff x="2199503" y="2410157"/>
                <a:chExt cx="1598724" cy="17820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Oval 14">
                      <a:extLst>
                        <a:ext uri="{FF2B5EF4-FFF2-40B4-BE49-F238E27FC236}">
                          <a16:creationId xmlns:a16="http://schemas.microsoft.com/office/drawing/2014/main" id="{A3BBCA86-1860-2AD9-11DB-3FCD4A2BF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2227" y="2891976"/>
                      <a:ext cx="396000" cy="396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pt-P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pt-P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en-GB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Oval 106">
                      <a:extLst>
                        <a:ext uri="{FF2B5EF4-FFF2-40B4-BE49-F238E27FC236}">
                          <a16:creationId xmlns:a16="http://schemas.microsoft.com/office/drawing/2014/main" id="{70E25F4F-3B68-8C24-8056-42864E0418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2227" y="2891976"/>
                      <a:ext cx="396000" cy="396000"/>
                    </a:xfrm>
                    <a:prstGeom prst="ellipse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  <a:ln>
                      <a:solidFill>
                        <a:schemeClr val="bg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6" name="Agrupar 15">
                  <a:extLst>
                    <a:ext uri="{FF2B5EF4-FFF2-40B4-BE49-F238E27FC236}">
                      <a16:creationId xmlns:a16="http://schemas.microsoft.com/office/drawing/2014/main" id="{2B8C2ADD-904A-6940-3079-6615B7DEB1A7}"/>
                    </a:ext>
                  </a:extLst>
                </p:cNvPr>
                <p:cNvGrpSpPr/>
                <p:nvPr/>
              </p:nvGrpSpPr>
              <p:grpSpPr>
                <a:xfrm>
                  <a:off x="2537510" y="2608157"/>
                  <a:ext cx="922710" cy="1246009"/>
                  <a:chOff x="2463370" y="3151264"/>
                  <a:chExt cx="922710" cy="1246009"/>
                </a:xfrm>
              </p:grpSpPr>
              <p:cxnSp>
                <p:nvCxnSpPr>
                  <p:cNvPr id="22" name="Conexão Reta Unidirecional 21">
                    <a:extLst>
                      <a:ext uri="{FF2B5EF4-FFF2-40B4-BE49-F238E27FC236}">
                        <a16:creationId xmlns:a16="http://schemas.microsoft.com/office/drawing/2014/main" id="{A07F1C3D-89D8-3027-E038-9869E281F91B}"/>
                      </a:ext>
                    </a:extLst>
                  </p:cNvPr>
                  <p:cNvCxnSpPr>
                    <a:cxnSpLocks/>
                    <a:stCxn id="18" idx="6"/>
                    <a:endCxn id="15" idx="1"/>
                  </p:cNvCxnSpPr>
                  <p:nvPr/>
                </p:nvCxnSpPr>
                <p:spPr>
                  <a:xfrm>
                    <a:off x="2521363" y="3151264"/>
                    <a:ext cx="864717" cy="341812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Conexão Reta Unidirecional 22">
                    <a:extLst>
                      <a:ext uri="{FF2B5EF4-FFF2-40B4-BE49-F238E27FC236}">
                        <a16:creationId xmlns:a16="http://schemas.microsoft.com/office/drawing/2014/main" id="{133E65A1-4CE6-D114-7B6A-CF9AFA5603D9}"/>
                      </a:ext>
                    </a:extLst>
                  </p:cNvPr>
                  <p:cNvCxnSpPr>
                    <a:cxnSpLocks/>
                    <a:stCxn id="19" idx="6"/>
                    <a:endCxn id="15" idx="2"/>
                  </p:cNvCxnSpPr>
                  <p:nvPr/>
                </p:nvCxnSpPr>
                <p:spPr>
                  <a:xfrm flipV="1">
                    <a:off x="2521363" y="3633083"/>
                    <a:ext cx="806724" cy="10392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Conexão Reta Unidirecional 23">
                    <a:extLst>
                      <a:ext uri="{FF2B5EF4-FFF2-40B4-BE49-F238E27FC236}">
                        <a16:creationId xmlns:a16="http://schemas.microsoft.com/office/drawing/2014/main" id="{820AEE2F-4A78-6C53-2A0F-62A19BF32B7E}"/>
                      </a:ext>
                    </a:extLst>
                  </p:cNvPr>
                  <p:cNvCxnSpPr>
                    <a:cxnSpLocks/>
                    <a:stCxn id="20" idx="7"/>
                    <a:endCxn id="15" idx="3"/>
                  </p:cNvCxnSpPr>
                  <p:nvPr/>
                </p:nvCxnSpPr>
                <p:spPr>
                  <a:xfrm flipV="1">
                    <a:off x="2463370" y="3773090"/>
                    <a:ext cx="922710" cy="624183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Agrupar 16">
                  <a:extLst>
                    <a:ext uri="{FF2B5EF4-FFF2-40B4-BE49-F238E27FC236}">
                      <a16:creationId xmlns:a16="http://schemas.microsoft.com/office/drawing/2014/main" id="{BB55463C-EB0C-E027-F8A3-1F5E7D514B30}"/>
                    </a:ext>
                  </a:extLst>
                </p:cNvPr>
                <p:cNvGrpSpPr/>
                <p:nvPr/>
              </p:nvGrpSpPr>
              <p:grpSpPr>
                <a:xfrm>
                  <a:off x="2199503" y="2410157"/>
                  <a:ext cx="396000" cy="1782016"/>
                  <a:chOff x="2125363" y="2953264"/>
                  <a:chExt cx="396000" cy="1782016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Oval 17">
                        <a:extLst>
                          <a:ext uri="{FF2B5EF4-FFF2-40B4-BE49-F238E27FC236}">
                            <a16:creationId xmlns:a16="http://schemas.microsoft.com/office/drawing/2014/main" id="{D3E579EC-7A18-E30B-53B2-F8913F58BB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25363" y="2953264"/>
                        <a:ext cx="396000" cy="39600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0" name="Oval 109">
                        <a:extLst>
                          <a:ext uri="{FF2B5EF4-FFF2-40B4-BE49-F238E27FC236}">
                            <a16:creationId xmlns:a16="http://schemas.microsoft.com/office/drawing/2014/main" id="{CC82CAA5-AC18-807A-0E7F-DBC6369088B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25363" y="2953264"/>
                        <a:ext cx="396000" cy="396000"/>
                      </a:xfrm>
                      <a:prstGeom prst="ellipse">
                        <a:avLst/>
                      </a:prstGeom>
                      <a:blipFill>
                        <a:blip r:embed="rId34"/>
                        <a:stretch>
                          <a:fillRect/>
                        </a:stretch>
                      </a:blipFill>
                      <a:ln>
                        <a:solidFill>
                          <a:schemeClr val="bg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Oval 18">
                        <a:extLst>
                          <a:ext uri="{FF2B5EF4-FFF2-40B4-BE49-F238E27FC236}">
                            <a16:creationId xmlns:a16="http://schemas.microsoft.com/office/drawing/2014/main" id="{3BE9A187-FD2A-A99A-1516-BD07466DA6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25363" y="3445475"/>
                        <a:ext cx="396000" cy="39600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1" name="Oval 110">
                        <a:extLst>
                          <a:ext uri="{FF2B5EF4-FFF2-40B4-BE49-F238E27FC236}">
                            <a16:creationId xmlns:a16="http://schemas.microsoft.com/office/drawing/2014/main" id="{9923DE6D-2FF1-AB25-EB3B-CE8D5A49F47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25363" y="3445475"/>
                        <a:ext cx="396000" cy="396000"/>
                      </a:xfrm>
                      <a:prstGeom prst="ellipse">
                        <a:avLst/>
                      </a:prstGeom>
                      <a:blipFill>
                        <a:blip r:embed="rId35"/>
                        <a:stretch>
                          <a:fillRect/>
                        </a:stretch>
                      </a:blipFill>
                      <a:ln>
                        <a:solidFill>
                          <a:schemeClr val="bg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Oval 19">
                        <a:extLst>
                          <a:ext uri="{FF2B5EF4-FFF2-40B4-BE49-F238E27FC236}">
                            <a16:creationId xmlns:a16="http://schemas.microsoft.com/office/drawing/2014/main" id="{67D811FB-4D1F-EEAB-D57E-D489DC357F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25363" y="4339280"/>
                        <a:ext cx="396000" cy="39600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2" name="Oval 111">
                        <a:extLst>
                          <a:ext uri="{FF2B5EF4-FFF2-40B4-BE49-F238E27FC236}">
                            <a16:creationId xmlns:a16="http://schemas.microsoft.com/office/drawing/2014/main" id="{F7F979DA-BF1E-CBF3-3771-E5156334A54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25363" y="4339280"/>
                        <a:ext cx="396000" cy="396000"/>
                      </a:xfrm>
                      <a:prstGeom prst="ellipse">
                        <a:avLst/>
                      </a:prstGeom>
                      <a:blipFill>
                        <a:blip r:embed="rId36"/>
                        <a:stretch>
                          <a:fillRect/>
                        </a:stretch>
                      </a:blipFill>
                      <a:ln>
                        <a:solidFill>
                          <a:schemeClr val="bg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" name="CaixaDeTexto 20">
                        <a:extLst>
                          <a:ext uri="{FF2B5EF4-FFF2-40B4-BE49-F238E27FC236}">
                            <a16:creationId xmlns:a16="http://schemas.microsoft.com/office/drawing/2014/main" id="{AE99E5A5-97E3-727F-1210-E2D7E1F3A1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25363" y="3859545"/>
                        <a:ext cx="35834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GB" sz="2400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3" name="CaixaDeTexto 112">
                        <a:extLst>
                          <a:ext uri="{FF2B5EF4-FFF2-40B4-BE49-F238E27FC236}">
                            <a16:creationId xmlns:a16="http://schemas.microsoft.com/office/drawing/2014/main" id="{BDC32775-266B-3711-CB67-43D10454811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25363" y="3859545"/>
                        <a:ext cx="358346" cy="461665"/>
                      </a:xfrm>
                      <a:prstGeom prst="rect">
                        <a:avLst/>
                      </a:prstGeom>
                      <a:blipFill>
                        <a:blip r:embed="rId3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B1D941EE-9AD0-CF7E-491A-93057025CDA2}"/>
                      </a:ext>
                    </a:extLst>
                  </p:cNvPr>
                  <p:cNvSpPr/>
                  <p:nvPr/>
                </p:nvSpPr>
                <p:spPr>
                  <a:xfrm>
                    <a:off x="7558731" y="3606873"/>
                    <a:ext cx="396000" cy="396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PT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pt-PT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b="1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3F2E865C-0422-43AB-795A-F3C922FC56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8731" y="3606873"/>
                    <a:ext cx="396000" cy="396000"/>
                  </a:xfrm>
                  <a:prstGeom prst="ellipse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Conexão Reta Unidirecional 7">
                <a:extLst>
                  <a:ext uri="{FF2B5EF4-FFF2-40B4-BE49-F238E27FC236}">
                    <a16:creationId xmlns:a16="http://schemas.microsoft.com/office/drawing/2014/main" id="{7F7C96BF-FAAC-7856-27CC-40D77D62FC74}"/>
                  </a:ext>
                </a:extLst>
              </p:cNvPr>
              <p:cNvCxnSpPr>
                <a:cxnSpLocks/>
                <a:stCxn id="18" idx="5"/>
                <a:endCxn id="7" idx="0"/>
              </p:cNvCxnSpPr>
              <p:nvPr/>
            </p:nvCxnSpPr>
            <p:spPr>
              <a:xfrm>
                <a:off x="6694014" y="2885908"/>
                <a:ext cx="1062717" cy="72096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xão Reta Unidirecional 8">
                <a:extLst>
                  <a:ext uri="{FF2B5EF4-FFF2-40B4-BE49-F238E27FC236}">
                    <a16:creationId xmlns:a16="http://schemas.microsoft.com/office/drawing/2014/main" id="{A5850065-8F5D-059A-ABCE-241126A7F399}"/>
                  </a:ext>
                </a:extLst>
              </p:cNvPr>
              <p:cNvCxnSpPr>
                <a:cxnSpLocks/>
                <a:stCxn id="19" idx="5"/>
                <a:endCxn id="7" idx="1"/>
              </p:cNvCxnSpPr>
              <p:nvPr/>
            </p:nvCxnSpPr>
            <p:spPr>
              <a:xfrm>
                <a:off x="6694014" y="3378119"/>
                <a:ext cx="922710" cy="28674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xão Reta Unidirecional 9">
                <a:extLst>
                  <a:ext uri="{FF2B5EF4-FFF2-40B4-BE49-F238E27FC236}">
                    <a16:creationId xmlns:a16="http://schemas.microsoft.com/office/drawing/2014/main" id="{CE5CBBCF-267F-4CE8-F401-88D4EAFB73F8}"/>
                  </a:ext>
                </a:extLst>
              </p:cNvPr>
              <p:cNvCxnSpPr>
                <a:cxnSpLocks/>
                <a:stCxn id="20" idx="6"/>
                <a:endCxn id="7" idx="2"/>
              </p:cNvCxnSpPr>
              <p:nvPr/>
            </p:nvCxnSpPr>
            <p:spPr>
              <a:xfrm flipV="1">
                <a:off x="6752007" y="3804873"/>
                <a:ext cx="806724" cy="32704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xão Reta Unidirecional 10">
                <a:extLst>
                  <a:ext uri="{FF2B5EF4-FFF2-40B4-BE49-F238E27FC236}">
                    <a16:creationId xmlns:a16="http://schemas.microsoft.com/office/drawing/2014/main" id="{1FBFB134-766C-EC8A-9A65-A8E3B75A70A3}"/>
                  </a:ext>
                </a:extLst>
              </p:cNvPr>
              <p:cNvCxnSpPr>
                <a:cxnSpLocks/>
                <a:stCxn id="12" idx="6"/>
              </p:cNvCxnSpPr>
              <p:nvPr/>
            </p:nvCxnSpPr>
            <p:spPr>
              <a:xfrm>
                <a:off x="9130871" y="3526625"/>
                <a:ext cx="48171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11CDB2FC-7649-CE99-7C1C-5A31839F96D1}"/>
                      </a:ext>
                    </a:extLst>
                  </p:cNvPr>
                  <p:cNvSpPr/>
                  <p:nvPr/>
                </p:nvSpPr>
                <p:spPr>
                  <a:xfrm>
                    <a:off x="8734871" y="3328625"/>
                    <a:ext cx="396000" cy="396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PT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oMath>
                      </m:oMathPara>
                    </a14:m>
                    <a:endParaRPr lang="en-GB" b="1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1B740DBF-3A38-FA0F-CF99-3B3FEEADE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34871" y="3328625"/>
                    <a:ext cx="396000" cy="396000"/>
                  </a:xfrm>
                  <a:prstGeom prst="ellipse">
                    <a:avLst/>
                  </a:prstGeom>
                  <a:blipFill>
                    <a:blip r:embed="rId39"/>
                    <a:stretch>
                      <a:fillRect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Conexão Reta Unidirecional 12">
                <a:extLst>
                  <a:ext uri="{FF2B5EF4-FFF2-40B4-BE49-F238E27FC236}">
                    <a16:creationId xmlns:a16="http://schemas.microsoft.com/office/drawing/2014/main" id="{61A118AE-2966-AC64-DD55-38611A0A7B82}"/>
                  </a:ext>
                </a:extLst>
              </p:cNvPr>
              <p:cNvCxnSpPr>
                <a:cxnSpLocks/>
                <a:stCxn id="15" idx="6"/>
                <a:endCxn id="12" idx="1"/>
              </p:cNvCxnSpPr>
              <p:nvPr/>
            </p:nvCxnSpPr>
            <p:spPr>
              <a:xfrm>
                <a:off x="7954731" y="3227720"/>
                <a:ext cx="838133" cy="15889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xão Reta Unidirecional 13">
                <a:extLst>
                  <a:ext uri="{FF2B5EF4-FFF2-40B4-BE49-F238E27FC236}">
                    <a16:creationId xmlns:a16="http://schemas.microsoft.com/office/drawing/2014/main" id="{8316C32C-8225-A5E0-EAA2-F22195CD8EFE}"/>
                  </a:ext>
                </a:extLst>
              </p:cNvPr>
              <p:cNvCxnSpPr>
                <a:cxnSpLocks/>
                <a:stCxn id="7" idx="6"/>
                <a:endCxn id="12" idx="3"/>
              </p:cNvCxnSpPr>
              <p:nvPr/>
            </p:nvCxnSpPr>
            <p:spPr>
              <a:xfrm flipV="1">
                <a:off x="7954731" y="3666632"/>
                <a:ext cx="838133" cy="13824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FD0A2765-1AEE-DB69-5C36-87AD2ECBF2ED}"/>
                    </a:ext>
                  </a:extLst>
                </p:cNvPr>
                <p:cNvSpPr txBox="1"/>
                <p:nvPr/>
              </p:nvSpPr>
              <p:spPr>
                <a:xfrm>
                  <a:off x="1388960" y="2349440"/>
                  <a:ext cx="605550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FD0A2765-1AEE-DB69-5C36-87AD2ECBF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8960" y="2349440"/>
                  <a:ext cx="605550" cy="381515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ixaDeTexto 25">
                  <a:extLst>
                    <a:ext uri="{FF2B5EF4-FFF2-40B4-BE49-F238E27FC236}">
                      <a16:creationId xmlns:a16="http://schemas.microsoft.com/office/drawing/2014/main" id="{A19CAB1B-187F-8F7F-E07C-2637BF53135B}"/>
                    </a:ext>
                  </a:extLst>
                </p:cNvPr>
                <p:cNvSpPr txBox="1"/>
                <p:nvPr/>
              </p:nvSpPr>
              <p:spPr>
                <a:xfrm>
                  <a:off x="1199693" y="2590146"/>
                  <a:ext cx="610873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CaixaDeTexto 25">
                  <a:extLst>
                    <a:ext uri="{FF2B5EF4-FFF2-40B4-BE49-F238E27FC236}">
                      <a16:creationId xmlns:a16="http://schemas.microsoft.com/office/drawing/2014/main" id="{A19CAB1B-187F-8F7F-E07C-2637BF5313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9693" y="2590146"/>
                  <a:ext cx="610873" cy="381515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D3959A8D-A422-E1C6-5BCC-538C712C4324}"/>
                    </a:ext>
                  </a:extLst>
                </p:cNvPr>
                <p:cNvSpPr txBox="1"/>
                <p:nvPr/>
              </p:nvSpPr>
              <p:spPr>
                <a:xfrm>
                  <a:off x="1284583" y="4140162"/>
                  <a:ext cx="624978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D3959A8D-A422-E1C6-5BCC-538C712C4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583" y="4140162"/>
                  <a:ext cx="624978" cy="38151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7FCB60FC-01EE-F1E1-CD65-59CB43ABBF89}"/>
                    </a:ext>
                  </a:extLst>
                </p:cNvPr>
                <p:cNvSpPr txBox="1"/>
                <p:nvPr/>
              </p:nvSpPr>
              <p:spPr>
                <a:xfrm>
                  <a:off x="905450" y="3563260"/>
                  <a:ext cx="619657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7FCB60FC-01EE-F1E1-CD65-59CB43ABBF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450" y="3563260"/>
                  <a:ext cx="619657" cy="381515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DAF3D660-3E5C-FFA0-733F-1F2299538D60}"/>
                    </a:ext>
                  </a:extLst>
                </p:cNvPr>
                <p:cNvSpPr txBox="1"/>
                <p:nvPr/>
              </p:nvSpPr>
              <p:spPr>
                <a:xfrm>
                  <a:off x="2808797" y="2837296"/>
                  <a:ext cx="5078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DAF3D660-3E5C-FFA0-733F-1F2299538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8797" y="2837296"/>
                  <a:ext cx="507895" cy="369332"/>
                </a:xfrm>
                <a:prstGeom prst="rect">
                  <a:avLst/>
                </a:prstGeom>
                <a:blipFill>
                  <a:blip r:embed="rId4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aixaDeTexto 29">
                  <a:extLst>
                    <a:ext uri="{FF2B5EF4-FFF2-40B4-BE49-F238E27FC236}">
                      <a16:creationId xmlns:a16="http://schemas.microsoft.com/office/drawing/2014/main" id="{CF21B564-92B2-5D1C-8D15-2511996B1F30}"/>
                    </a:ext>
                  </a:extLst>
                </p:cNvPr>
                <p:cNvSpPr txBox="1"/>
                <p:nvPr/>
              </p:nvSpPr>
              <p:spPr>
                <a:xfrm>
                  <a:off x="2803475" y="3781717"/>
                  <a:ext cx="5132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CaixaDeTexto 29">
                  <a:extLst>
                    <a:ext uri="{FF2B5EF4-FFF2-40B4-BE49-F238E27FC236}">
                      <a16:creationId xmlns:a16="http://schemas.microsoft.com/office/drawing/2014/main" id="{CF21B564-92B2-5D1C-8D15-2511996B1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3475" y="3781717"/>
                  <a:ext cx="513217" cy="369332"/>
                </a:xfrm>
                <a:prstGeom prst="rect">
                  <a:avLst/>
                </a:prstGeom>
                <a:blipFill>
                  <a:blip r:embed="rId4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E09ED6DC-B102-BFB5-D1CF-2910CE518A07}"/>
                    </a:ext>
                  </a:extLst>
                </p:cNvPr>
                <p:cNvSpPr txBox="1"/>
                <p:nvPr/>
              </p:nvSpPr>
              <p:spPr>
                <a:xfrm>
                  <a:off x="4248938" y="3104374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E09ED6DC-B102-BFB5-D1CF-2910CE518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938" y="3104374"/>
                  <a:ext cx="382605" cy="369332"/>
                </a:xfrm>
                <a:prstGeom prst="rect">
                  <a:avLst/>
                </a:prstGeom>
                <a:blipFill>
                  <a:blip r:embed="rId4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B4C4DB8F-C5D8-93AA-E40A-9F5E73D8F364}"/>
                  </a:ext>
                </a:extLst>
              </p:cNvPr>
              <p:cNvSpPr txBox="1"/>
              <p:nvPr/>
            </p:nvSpPr>
            <p:spPr>
              <a:xfrm>
                <a:off x="4997939" y="3185986"/>
                <a:ext cx="4353564" cy="486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P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pt-P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B4C4DB8F-C5D8-93AA-E40A-9F5E73D8F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7939" y="3185986"/>
                <a:ext cx="4353564" cy="486672"/>
              </a:xfrm>
              <a:prstGeom prst="rect">
                <a:avLst/>
              </a:prstGeom>
              <a:blipFill>
                <a:blip r:embed="rId4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011EFAF6-E7AB-5639-7E38-921A5929C957}"/>
                  </a:ext>
                </a:extLst>
              </p:cNvPr>
              <p:cNvSpPr txBox="1"/>
              <p:nvPr/>
            </p:nvSpPr>
            <p:spPr>
              <a:xfrm>
                <a:off x="9337929" y="1612341"/>
                <a:ext cx="2358057" cy="47080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lang="pt-PT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pt-P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PT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pt-PT" sz="1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pt-PT" sz="1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pt-PT" sz="1800" b="0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pt-PT" sz="18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pt-PT" sz="18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pt-PT" sz="1800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pt-PT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PT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pt-P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pt-P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pt-P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pt-PT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pt-PT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pt-PT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𝐻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m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pt-P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pt-P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pt-P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pt-PT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pt-PT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pt-PT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1,0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pt-PT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pt-PT" sz="18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PT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pt-P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pt-P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pt-P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pt-PT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pt-PT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pt-PT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1,</m:t>
                                                    </m:r>
                                                    <m:r>
                                                      <a:rPr lang="pt-PT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pt-PT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pt-PT" sz="18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pt-P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pt-P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pt-P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pt-PT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pt-PT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pt-PT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𝐻</m:t>
                                                    </m:r>
                                                    <m:r>
                                                      <a:rPr lang="pt-PT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,0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mr>
                                        <m:mr>
                                          <m:e>
                                            <m:r>
                                              <a:rPr lang="pt-PT" sz="18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⋮</m:t>
                                            </m:r>
                                          </m:e>
                                        </m:mr>
                                        <m:mr>
                                          <m:e>
                                            <m:f>
                                              <m:fPr>
                                                <m:ctrlPr>
                                                  <a:rPr lang="pt-P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r>
                                                  <a:rPr lang="pt-P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</m:num>
                                              <m:den>
                                                <m:r>
                                                  <a:rPr lang="pt-PT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𝜕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pt-PT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pt-PT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𝜃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pt-PT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𝐻</m:t>
                                                    </m:r>
                                                    <m:r>
                                                      <a:rPr lang="pt-PT" i="1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,</m:t>
                                                    </m:r>
                                                    <m:r>
                                                      <a:rPr lang="pt-PT" b="0" i="1" smtClean="0">
                                                        <a:latin typeface="Cambria Math" panose="02040503050406030204" pitchFamily="18" charset="0"/>
                                                        <a:ea typeface="Cambria Math" panose="02040503050406030204" pitchFamily="18" charset="0"/>
                                                      </a:rPr>
                                                      <m:t>𝑛</m:t>
                                                    </m:r>
                                                  </m:sub>
                                                </m:sSub>
                                              </m:den>
                                            </m:f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011EFAF6-E7AB-5639-7E38-921A5929C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929" y="1612341"/>
                <a:ext cx="2358057" cy="4708084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336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F4BFD-E787-065F-AF29-62ABFB2C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Descent: </a:t>
            </a:r>
            <a:r>
              <a:rPr lang="en-GB" sz="3600" dirty="0"/>
              <a:t>back propagation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BD290DE-3C60-F64B-C05B-191D1F5E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54B8925F-7F14-8161-88D8-C1E83D3FB53D}"/>
              </a:ext>
            </a:extLst>
          </p:cNvPr>
          <p:cNvGrpSpPr/>
          <p:nvPr/>
        </p:nvGrpSpPr>
        <p:grpSpPr>
          <a:xfrm>
            <a:off x="646111" y="2304294"/>
            <a:ext cx="4110722" cy="2249411"/>
            <a:chOff x="646111" y="2304294"/>
            <a:chExt cx="4110722" cy="2249411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75772A83-E448-C2D2-18F0-211D133AA2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6111" y="2304294"/>
              <a:ext cx="4110722" cy="2249411"/>
              <a:chOff x="6356007" y="2547901"/>
              <a:chExt cx="3256574" cy="1782016"/>
            </a:xfrm>
          </p:grpSpPr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0AD04547-9681-E3A2-A9D4-AD932743D713}"/>
                  </a:ext>
                </a:extLst>
              </p:cNvPr>
              <p:cNvGrpSpPr/>
              <p:nvPr/>
            </p:nvGrpSpPr>
            <p:grpSpPr>
              <a:xfrm>
                <a:off x="6356007" y="2547901"/>
                <a:ext cx="1598724" cy="1782016"/>
                <a:chOff x="2199503" y="2410157"/>
                <a:chExt cx="1598724" cy="17820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Oval 14">
                      <a:extLst>
                        <a:ext uri="{FF2B5EF4-FFF2-40B4-BE49-F238E27FC236}">
                          <a16:creationId xmlns:a16="http://schemas.microsoft.com/office/drawing/2014/main" id="{A3BBCA86-1860-2AD9-11DB-3FCD4A2BF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2227" y="2891976"/>
                      <a:ext cx="396000" cy="396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pt-P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pt-P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en-GB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Oval 106">
                      <a:extLst>
                        <a:ext uri="{FF2B5EF4-FFF2-40B4-BE49-F238E27FC236}">
                          <a16:creationId xmlns:a16="http://schemas.microsoft.com/office/drawing/2014/main" id="{70E25F4F-3B68-8C24-8056-42864E0418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2227" y="2891976"/>
                      <a:ext cx="396000" cy="396000"/>
                    </a:xfrm>
                    <a:prstGeom prst="ellipse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  <a:ln>
                      <a:solidFill>
                        <a:schemeClr val="bg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6" name="Agrupar 15">
                  <a:extLst>
                    <a:ext uri="{FF2B5EF4-FFF2-40B4-BE49-F238E27FC236}">
                      <a16:creationId xmlns:a16="http://schemas.microsoft.com/office/drawing/2014/main" id="{2B8C2ADD-904A-6940-3079-6615B7DEB1A7}"/>
                    </a:ext>
                  </a:extLst>
                </p:cNvPr>
                <p:cNvGrpSpPr/>
                <p:nvPr/>
              </p:nvGrpSpPr>
              <p:grpSpPr>
                <a:xfrm>
                  <a:off x="2537510" y="2608157"/>
                  <a:ext cx="922710" cy="1246009"/>
                  <a:chOff x="2463370" y="3151264"/>
                  <a:chExt cx="922710" cy="1246009"/>
                </a:xfrm>
              </p:grpSpPr>
              <p:cxnSp>
                <p:nvCxnSpPr>
                  <p:cNvPr id="22" name="Conexão Reta Unidirecional 21">
                    <a:extLst>
                      <a:ext uri="{FF2B5EF4-FFF2-40B4-BE49-F238E27FC236}">
                        <a16:creationId xmlns:a16="http://schemas.microsoft.com/office/drawing/2014/main" id="{A07F1C3D-89D8-3027-E038-9869E281F91B}"/>
                      </a:ext>
                    </a:extLst>
                  </p:cNvPr>
                  <p:cNvCxnSpPr>
                    <a:cxnSpLocks/>
                    <a:stCxn id="18" idx="6"/>
                    <a:endCxn id="15" idx="1"/>
                  </p:cNvCxnSpPr>
                  <p:nvPr/>
                </p:nvCxnSpPr>
                <p:spPr>
                  <a:xfrm>
                    <a:off x="2521363" y="3151264"/>
                    <a:ext cx="864717" cy="341812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Conexão Reta Unidirecional 22">
                    <a:extLst>
                      <a:ext uri="{FF2B5EF4-FFF2-40B4-BE49-F238E27FC236}">
                        <a16:creationId xmlns:a16="http://schemas.microsoft.com/office/drawing/2014/main" id="{133E65A1-4CE6-D114-7B6A-CF9AFA5603D9}"/>
                      </a:ext>
                    </a:extLst>
                  </p:cNvPr>
                  <p:cNvCxnSpPr>
                    <a:cxnSpLocks/>
                    <a:stCxn id="19" idx="6"/>
                    <a:endCxn id="15" idx="2"/>
                  </p:cNvCxnSpPr>
                  <p:nvPr/>
                </p:nvCxnSpPr>
                <p:spPr>
                  <a:xfrm flipV="1">
                    <a:off x="2521363" y="3633083"/>
                    <a:ext cx="806724" cy="10392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Conexão Reta Unidirecional 23">
                    <a:extLst>
                      <a:ext uri="{FF2B5EF4-FFF2-40B4-BE49-F238E27FC236}">
                        <a16:creationId xmlns:a16="http://schemas.microsoft.com/office/drawing/2014/main" id="{820AEE2F-4A78-6C53-2A0F-62A19BF32B7E}"/>
                      </a:ext>
                    </a:extLst>
                  </p:cNvPr>
                  <p:cNvCxnSpPr>
                    <a:cxnSpLocks/>
                    <a:stCxn id="20" idx="7"/>
                    <a:endCxn id="15" idx="3"/>
                  </p:cNvCxnSpPr>
                  <p:nvPr/>
                </p:nvCxnSpPr>
                <p:spPr>
                  <a:xfrm flipV="1">
                    <a:off x="2463370" y="3773090"/>
                    <a:ext cx="922710" cy="624183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Agrupar 16">
                  <a:extLst>
                    <a:ext uri="{FF2B5EF4-FFF2-40B4-BE49-F238E27FC236}">
                      <a16:creationId xmlns:a16="http://schemas.microsoft.com/office/drawing/2014/main" id="{BB55463C-EB0C-E027-F8A3-1F5E7D514B30}"/>
                    </a:ext>
                  </a:extLst>
                </p:cNvPr>
                <p:cNvGrpSpPr/>
                <p:nvPr/>
              </p:nvGrpSpPr>
              <p:grpSpPr>
                <a:xfrm>
                  <a:off x="2199503" y="2410157"/>
                  <a:ext cx="396000" cy="1782016"/>
                  <a:chOff x="2125363" y="2953264"/>
                  <a:chExt cx="396000" cy="1782016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Oval 17">
                        <a:extLst>
                          <a:ext uri="{FF2B5EF4-FFF2-40B4-BE49-F238E27FC236}">
                            <a16:creationId xmlns:a16="http://schemas.microsoft.com/office/drawing/2014/main" id="{D3E579EC-7A18-E30B-53B2-F8913F58BB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25363" y="2953264"/>
                        <a:ext cx="396000" cy="39600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0" name="Oval 109">
                        <a:extLst>
                          <a:ext uri="{FF2B5EF4-FFF2-40B4-BE49-F238E27FC236}">
                            <a16:creationId xmlns:a16="http://schemas.microsoft.com/office/drawing/2014/main" id="{CC82CAA5-AC18-807A-0E7F-DBC6369088B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25363" y="2953264"/>
                        <a:ext cx="396000" cy="396000"/>
                      </a:xfrm>
                      <a:prstGeom prst="ellipse">
                        <a:avLst/>
                      </a:prstGeom>
                      <a:blipFill>
                        <a:blip r:embed="rId34"/>
                        <a:stretch>
                          <a:fillRect/>
                        </a:stretch>
                      </a:blipFill>
                      <a:ln>
                        <a:solidFill>
                          <a:schemeClr val="bg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Oval 18">
                        <a:extLst>
                          <a:ext uri="{FF2B5EF4-FFF2-40B4-BE49-F238E27FC236}">
                            <a16:creationId xmlns:a16="http://schemas.microsoft.com/office/drawing/2014/main" id="{3BE9A187-FD2A-A99A-1516-BD07466DA6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25363" y="3445475"/>
                        <a:ext cx="396000" cy="39600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1" name="Oval 110">
                        <a:extLst>
                          <a:ext uri="{FF2B5EF4-FFF2-40B4-BE49-F238E27FC236}">
                            <a16:creationId xmlns:a16="http://schemas.microsoft.com/office/drawing/2014/main" id="{9923DE6D-2FF1-AB25-EB3B-CE8D5A49F47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25363" y="3445475"/>
                        <a:ext cx="396000" cy="396000"/>
                      </a:xfrm>
                      <a:prstGeom prst="ellipse">
                        <a:avLst/>
                      </a:prstGeom>
                      <a:blipFill>
                        <a:blip r:embed="rId35"/>
                        <a:stretch>
                          <a:fillRect/>
                        </a:stretch>
                      </a:blipFill>
                      <a:ln>
                        <a:solidFill>
                          <a:schemeClr val="bg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Oval 19">
                        <a:extLst>
                          <a:ext uri="{FF2B5EF4-FFF2-40B4-BE49-F238E27FC236}">
                            <a16:creationId xmlns:a16="http://schemas.microsoft.com/office/drawing/2014/main" id="{67D811FB-4D1F-EEAB-D57E-D489DC357F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25363" y="4339280"/>
                        <a:ext cx="396000" cy="39600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2" name="Oval 111">
                        <a:extLst>
                          <a:ext uri="{FF2B5EF4-FFF2-40B4-BE49-F238E27FC236}">
                            <a16:creationId xmlns:a16="http://schemas.microsoft.com/office/drawing/2014/main" id="{F7F979DA-BF1E-CBF3-3771-E5156334A54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25363" y="4339280"/>
                        <a:ext cx="396000" cy="396000"/>
                      </a:xfrm>
                      <a:prstGeom prst="ellipse">
                        <a:avLst/>
                      </a:prstGeom>
                      <a:blipFill>
                        <a:blip r:embed="rId36"/>
                        <a:stretch>
                          <a:fillRect/>
                        </a:stretch>
                      </a:blipFill>
                      <a:ln>
                        <a:solidFill>
                          <a:schemeClr val="bg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" name="CaixaDeTexto 20">
                        <a:extLst>
                          <a:ext uri="{FF2B5EF4-FFF2-40B4-BE49-F238E27FC236}">
                            <a16:creationId xmlns:a16="http://schemas.microsoft.com/office/drawing/2014/main" id="{AE99E5A5-97E3-727F-1210-E2D7E1F3A1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25363" y="3859545"/>
                        <a:ext cx="35834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GB" sz="2400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3" name="CaixaDeTexto 112">
                        <a:extLst>
                          <a:ext uri="{FF2B5EF4-FFF2-40B4-BE49-F238E27FC236}">
                            <a16:creationId xmlns:a16="http://schemas.microsoft.com/office/drawing/2014/main" id="{BDC32775-266B-3711-CB67-43D10454811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25363" y="3859545"/>
                        <a:ext cx="358346" cy="461665"/>
                      </a:xfrm>
                      <a:prstGeom prst="rect">
                        <a:avLst/>
                      </a:prstGeom>
                      <a:blipFill>
                        <a:blip r:embed="rId3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B1D941EE-9AD0-CF7E-491A-93057025CDA2}"/>
                      </a:ext>
                    </a:extLst>
                  </p:cNvPr>
                  <p:cNvSpPr/>
                  <p:nvPr/>
                </p:nvSpPr>
                <p:spPr>
                  <a:xfrm>
                    <a:off x="7558731" y="3606873"/>
                    <a:ext cx="396000" cy="396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PT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pt-PT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b="1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3F2E865C-0422-43AB-795A-F3C922FC56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8731" y="3606873"/>
                    <a:ext cx="396000" cy="396000"/>
                  </a:xfrm>
                  <a:prstGeom prst="ellipse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Conexão Reta Unidirecional 7">
                <a:extLst>
                  <a:ext uri="{FF2B5EF4-FFF2-40B4-BE49-F238E27FC236}">
                    <a16:creationId xmlns:a16="http://schemas.microsoft.com/office/drawing/2014/main" id="{7F7C96BF-FAAC-7856-27CC-40D77D62FC74}"/>
                  </a:ext>
                </a:extLst>
              </p:cNvPr>
              <p:cNvCxnSpPr>
                <a:cxnSpLocks/>
                <a:stCxn id="18" idx="5"/>
                <a:endCxn id="7" idx="0"/>
              </p:cNvCxnSpPr>
              <p:nvPr/>
            </p:nvCxnSpPr>
            <p:spPr>
              <a:xfrm>
                <a:off x="6694014" y="2885908"/>
                <a:ext cx="1062717" cy="72096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xão Reta Unidirecional 8">
                <a:extLst>
                  <a:ext uri="{FF2B5EF4-FFF2-40B4-BE49-F238E27FC236}">
                    <a16:creationId xmlns:a16="http://schemas.microsoft.com/office/drawing/2014/main" id="{A5850065-8F5D-059A-ABCE-241126A7F399}"/>
                  </a:ext>
                </a:extLst>
              </p:cNvPr>
              <p:cNvCxnSpPr>
                <a:cxnSpLocks/>
                <a:stCxn id="19" idx="5"/>
                <a:endCxn id="7" idx="1"/>
              </p:cNvCxnSpPr>
              <p:nvPr/>
            </p:nvCxnSpPr>
            <p:spPr>
              <a:xfrm>
                <a:off x="6694014" y="3378119"/>
                <a:ext cx="922710" cy="28674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xão Reta Unidirecional 9">
                <a:extLst>
                  <a:ext uri="{FF2B5EF4-FFF2-40B4-BE49-F238E27FC236}">
                    <a16:creationId xmlns:a16="http://schemas.microsoft.com/office/drawing/2014/main" id="{CE5CBBCF-267F-4CE8-F401-88D4EAFB73F8}"/>
                  </a:ext>
                </a:extLst>
              </p:cNvPr>
              <p:cNvCxnSpPr>
                <a:cxnSpLocks/>
                <a:stCxn id="20" idx="6"/>
                <a:endCxn id="7" idx="2"/>
              </p:cNvCxnSpPr>
              <p:nvPr/>
            </p:nvCxnSpPr>
            <p:spPr>
              <a:xfrm flipV="1">
                <a:off x="6752007" y="3804873"/>
                <a:ext cx="806724" cy="32704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xão Reta Unidirecional 10">
                <a:extLst>
                  <a:ext uri="{FF2B5EF4-FFF2-40B4-BE49-F238E27FC236}">
                    <a16:creationId xmlns:a16="http://schemas.microsoft.com/office/drawing/2014/main" id="{1FBFB134-766C-EC8A-9A65-A8E3B75A70A3}"/>
                  </a:ext>
                </a:extLst>
              </p:cNvPr>
              <p:cNvCxnSpPr>
                <a:cxnSpLocks/>
                <a:stCxn id="12" idx="6"/>
              </p:cNvCxnSpPr>
              <p:nvPr/>
            </p:nvCxnSpPr>
            <p:spPr>
              <a:xfrm>
                <a:off x="9130871" y="3526625"/>
                <a:ext cx="48171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11CDB2FC-7649-CE99-7C1C-5A31839F96D1}"/>
                      </a:ext>
                    </a:extLst>
                  </p:cNvPr>
                  <p:cNvSpPr/>
                  <p:nvPr/>
                </p:nvSpPr>
                <p:spPr>
                  <a:xfrm>
                    <a:off x="8734871" y="3328625"/>
                    <a:ext cx="396000" cy="396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PT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oMath>
                      </m:oMathPara>
                    </a14:m>
                    <a:endParaRPr lang="en-GB" b="1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1B740DBF-3A38-FA0F-CF99-3B3FEEADE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34871" y="3328625"/>
                    <a:ext cx="396000" cy="396000"/>
                  </a:xfrm>
                  <a:prstGeom prst="ellipse">
                    <a:avLst/>
                  </a:prstGeom>
                  <a:blipFill>
                    <a:blip r:embed="rId39"/>
                    <a:stretch>
                      <a:fillRect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Conexão Reta Unidirecional 12">
                <a:extLst>
                  <a:ext uri="{FF2B5EF4-FFF2-40B4-BE49-F238E27FC236}">
                    <a16:creationId xmlns:a16="http://schemas.microsoft.com/office/drawing/2014/main" id="{61A118AE-2966-AC64-DD55-38611A0A7B82}"/>
                  </a:ext>
                </a:extLst>
              </p:cNvPr>
              <p:cNvCxnSpPr>
                <a:cxnSpLocks/>
                <a:stCxn id="15" idx="6"/>
                <a:endCxn id="12" idx="1"/>
              </p:cNvCxnSpPr>
              <p:nvPr/>
            </p:nvCxnSpPr>
            <p:spPr>
              <a:xfrm>
                <a:off x="7954731" y="3227720"/>
                <a:ext cx="838133" cy="15889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xão Reta Unidirecional 13">
                <a:extLst>
                  <a:ext uri="{FF2B5EF4-FFF2-40B4-BE49-F238E27FC236}">
                    <a16:creationId xmlns:a16="http://schemas.microsoft.com/office/drawing/2014/main" id="{8316C32C-8225-A5E0-EAA2-F22195CD8EFE}"/>
                  </a:ext>
                </a:extLst>
              </p:cNvPr>
              <p:cNvCxnSpPr>
                <a:cxnSpLocks/>
                <a:stCxn id="7" idx="6"/>
                <a:endCxn id="12" idx="3"/>
              </p:cNvCxnSpPr>
              <p:nvPr/>
            </p:nvCxnSpPr>
            <p:spPr>
              <a:xfrm flipV="1">
                <a:off x="7954731" y="3666632"/>
                <a:ext cx="838133" cy="13824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FD0A2765-1AEE-DB69-5C36-87AD2ECBF2ED}"/>
                    </a:ext>
                  </a:extLst>
                </p:cNvPr>
                <p:cNvSpPr txBox="1"/>
                <p:nvPr/>
              </p:nvSpPr>
              <p:spPr>
                <a:xfrm>
                  <a:off x="1388960" y="2349440"/>
                  <a:ext cx="605550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FD0A2765-1AEE-DB69-5C36-87AD2ECBF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8960" y="2349440"/>
                  <a:ext cx="605550" cy="381515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ixaDeTexto 25">
                  <a:extLst>
                    <a:ext uri="{FF2B5EF4-FFF2-40B4-BE49-F238E27FC236}">
                      <a16:creationId xmlns:a16="http://schemas.microsoft.com/office/drawing/2014/main" id="{A19CAB1B-187F-8F7F-E07C-2637BF53135B}"/>
                    </a:ext>
                  </a:extLst>
                </p:cNvPr>
                <p:cNvSpPr txBox="1"/>
                <p:nvPr/>
              </p:nvSpPr>
              <p:spPr>
                <a:xfrm>
                  <a:off x="1199693" y="2590146"/>
                  <a:ext cx="610873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CaixaDeTexto 25">
                  <a:extLst>
                    <a:ext uri="{FF2B5EF4-FFF2-40B4-BE49-F238E27FC236}">
                      <a16:creationId xmlns:a16="http://schemas.microsoft.com/office/drawing/2014/main" id="{A19CAB1B-187F-8F7F-E07C-2637BF5313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9693" y="2590146"/>
                  <a:ext cx="610873" cy="381515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D3959A8D-A422-E1C6-5BCC-538C712C4324}"/>
                    </a:ext>
                  </a:extLst>
                </p:cNvPr>
                <p:cNvSpPr txBox="1"/>
                <p:nvPr/>
              </p:nvSpPr>
              <p:spPr>
                <a:xfrm>
                  <a:off x="1284583" y="4140162"/>
                  <a:ext cx="624978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D3959A8D-A422-E1C6-5BCC-538C712C4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583" y="4140162"/>
                  <a:ext cx="624978" cy="38151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7FCB60FC-01EE-F1E1-CD65-59CB43ABBF89}"/>
                    </a:ext>
                  </a:extLst>
                </p:cNvPr>
                <p:cNvSpPr txBox="1"/>
                <p:nvPr/>
              </p:nvSpPr>
              <p:spPr>
                <a:xfrm>
                  <a:off x="905450" y="3563260"/>
                  <a:ext cx="619657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7FCB60FC-01EE-F1E1-CD65-59CB43ABBF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450" y="3563260"/>
                  <a:ext cx="619657" cy="381515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DAF3D660-3E5C-FFA0-733F-1F2299538D60}"/>
                    </a:ext>
                  </a:extLst>
                </p:cNvPr>
                <p:cNvSpPr txBox="1"/>
                <p:nvPr/>
              </p:nvSpPr>
              <p:spPr>
                <a:xfrm>
                  <a:off x="2808797" y="2837296"/>
                  <a:ext cx="5078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DAF3D660-3E5C-FFA0-733F-1F2299538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8797" y="2837296"/>
                  <a:ext cx="507895" cy="369332"/>
                </a:xfrm>
                <a:prstGeom prst="rect">
                  <a:avLst/>
                </a:prstGeom>
                <a:blipFill>
                  <a:blip r:embed="rId4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aixaDeTexto 29">
                  <a:extLst>
                    <a:ext uri="{FF2B5EF4-FFF2-40B4-BE49-F238E27FC236}">
                      <a16:creationId xmlns:a16="http://schemas.microsoft.com/office/drawing/2014/main" id="{CF21B564-92B2-5D1C-8D15-2511996B1F30}"/>
                    </a:ext>
                  </a:extLst>
                </p:cNvPr>
                <p:cNvSpPr txBox="1"/>
                <p:nvPr/>
              </p:nvSpPr>
              <p:spPr>
                <a:xfrm>
                  <a:off x="2803475" y="3781717"/>
                  <a:ext cx="5132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CaixaDeTexto 29">
                  <a:extLst>
                    <a:ext uri="{FF2B5EF4-FFF2-40B4-BE49-F238E27FC236}">
                      <a16:creationId xmlns:a16="http://schemas.microsoft.com/office/drawing/2014/main" id="{CF21B564-92B2-5D1C-8D15-2511996B1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3475" y="3781717"/>
                  <a:ext cx="513217" cy="369332"/>
                </a:xfrm>
                <a:prstGeom prst="rect">
                  <a:avLst/>
                </a:prstGeom>
                <a:blipFill>
                  <a:blip r:embed="rId4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E09ED6DC-B102-BFB5-D1CF-2910CE518A07}"/>
                    </a:ext>
                  </a:extLst>
                </p:cNvPr>
                <p:cNvSpPr txBox="1"/>
                <p:nvPr/>
              </p:nvSpPr>
              <p:spPr>
                <a:xfrm>
                  <a:off x="4248938" y="3104374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E09ED6DC-B102-BFB5-D1CF-2910CE518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938" y="3104374"/>
                  <a:ext cx="382605" cy="369332"/>
                </a:xfrm>
                <a:prstGeom prst="rect">
                  <a:avLst/>
                </a:prstGeom>
                <a:blipFill>
                  <a:blip r:embed="rId4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B4C4DB8F-C5D8-93AA-E40A-9F5E73D8F364}"/>
                  </a:ext>
                </a:extLst>
              </p:cNvPr>
              <p:cNvSpPr txBox="1"/>
              <p:nvPr/>
            </p:nvSpPr>
            <p:spPr>
              <a:xfrm>
                <a:off x="6096000" y="1152983"/>
                <a:ext cx="2806730" cy="10831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B4C4DB8F-C5D8-93AA-E40A-9F5E73D8F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1152983"/>
                <a:ext cx="2806730" cy="1083182"/>
              </a:xfrm>
              <a:prstGeom prst="rect">
                <a:avLst/>
              </a:prstGeom>
              <a:blipFill>
                <a:blip r:embed="rId47"/>
                <a:stretch>
                  <a:fillRect t="-80460" b="-1264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BDE0C764-B5C0-2EE3-A138-82F9E83757D6}"/>
                  </a:ext>
                </a:extLst>
              </p:cNvPr>
              <p:cNvSpPr txBox="1"/>
              <p:nvPr/>
            </p:nvSpPr>
            <p:spPr>
              <a:xfrm>
                <a:off x="6096000" y="2307837"/>
                <a:ext cx="2189254" cy="992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BDE0C764-B5C0-2EE3-A138-82F9E8375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307837"/>
                <a:ext cx="2189254" cy="992644"/>
              </a:xfrm>
              <a:prstGeom prst="rect">
                <a:avLst/>
              </a:prstGeom>
              <a:blipFill>
                <a:blip r:embed="rId48"/>
                <a:stretch>
                  <a:fillRect t="-93671" b="-144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D39B82E-45BA-E9D6-B3EB-A2B9B72962C3}"/>
                  </a:ext>
                </a:extLst>
              </p:cNvPr>
              <p:cNvSpPr txBox="1"/>
              <p:nvPr/>
            </p:nvSpPr>
            <p:spPr>
              <a:xfrm>
                <a:off x="9434639" y="2637241"/>
                <a:ext cx="12323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4D39B82E-45BA-E9D6-B3EB-A2B9B72962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4639" y="2637241"/>
                <a:ext cx="1232389" cy="400110"/>
              </a:xfrm>
              <a:prstGeom prst="rect">
                <a:avLst/>
              </a:prstGeom>
              <a:blipFill>
                <a:blip r:embed="rId49"/>
                <a:stretch>
                  <a:fillRect t="-3030" b="-6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1822316E-C925-3398-72D6-C54D48113AF3}"/>
                  </a:ext>
                </a:extLst>
              </p:cNvPr>
              <p:cNvSpPr txBox="1"/>
              <p:nvPr/>
            </p:nvSpPr>
            <p:spPr>
              <a:xfrm>
                <a:off x="6096000" y="3478461"/>
                <a:ext cx="2924840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5" name="CaixaDeTexto 34">
                <a:extLst>
                  <a:ext uri="{FF2B5EF4-FFF2-40B4-BE49-F238E27FC236}">
                    <a16:creationId xmlns:a16="http://schemas.microsoft.com/office/drawing/2014/main" id="{1822316E-C925-3398-72D6-C54D48113A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478461"/>
                <a:ext cx="2924840" cy="932628"/>
              </a:xfrm>
              <a:prstGeom prst="rect">
                <a:avLst/>
              </a:prstGeom>
              <a:blipFill>
                <a:blip r:embed="rId50"/>
                <a:stretch>
                  <a:fillRect t="-104054" b="-1567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DF745DFC-7925-0F4C-0D30-743FA68633DF}"/>
                  </a:ext>
                </a:extLst>
              </p:cNvPr>
              <p:cNvSpPr txBox="1"/>
              <p:nvPr/>
            </p:nvSpPr>
            <p:spPr>
              <a:xfrm>
                <a:off x="6096000" y="4521677"/>
                <a:ext cx="2365135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pt-P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DF745DFC-7925-0F4C-0D30-743FA6863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521677"/>
                <a:ext cx="2365135" cy="932628"/>
              </a:xfrm>
              <a:prstGeom prst="rect">
                <a:avLst/>
              </a:prstGeom>
              <a:blipFill>
                <a:blip r:embed="rId51"/>
                <a:stretch>
                  <a:fillRect t="-104054" b="-1567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25F20C5E-12AF-84E3-208A-863807D05363}"/>
                  </a:ext>
                </a:extLst>
              </p:cNvPr>
              <p:cNvSpPr txBox="1"/>
              <p:nvPr/>
            </p:nvSpPr>
            <p:spPr>
              <a:xfrm>
                <a:off x="9361541" y="4764532"/>
                <a:ext cx="1378583" cy="4469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CaixaDeTexto 36">
                <a:extLst>
                  <a:ext uri="{FF2B5EF4-FFF2-40B4-BE49-F238E27FC236}">
                    <a16:creationId xmlns:a16="http://schemas.microsoft.com/office/drawing/2014/main" id="{25F20C5E-12AF-84E3-208A-863807D053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541" y="4764532"/>
                <a:ext cx="1378583" cy="446917"/>
              </a:xfrm>
              <a:prstGeom prst="rect">
                <a:avLst/>
              </a:prstGeom>
              <a:blipFill>
                <a:blip r:embed="rId52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5156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4F4BFD-E787-065F-AF29-62ABFB2C0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Descent: </a:t>
            </a:r>
            <a:r>
              <a:rPr lang="en-GB" sz="3600" dirty="0"/>
              <a:t>back propagation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BD290DE-3C60-F64B-C05B-191D1F5E8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F931270E-51D6-7278-40E2-2F392D2A34AA}"/>
              </a:ext>
            </a:extLst>
          </p:cNvPr>
          <p:cNvGrpSpPr/>
          <p:nvPr/>
        </p:nvGrpSpPr>
        <p:grpSpPr>
          <a:xfrm>
            <a:off x="646111" y="2304294"/>
            <a:ext cx="4110722" cy="2249411"/>
            <a:chOff x="646111" y="2304294"/>
            <a:chExt cx="4110722" cy="2249411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75772A83-E448-C2D2-18F0-211D133AA2D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6111" y="2304294"/>
              <a:ext cx="4110722" cy="2249411"/>
              <a:chOff x="6356007" y="2547901"/>
              <a:chExt cx="3256574" cy="1782016"/>
            </a:xfrm>
          </p:grpSpPr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0AD04547-9681-E3A2-A9D4-AD932743D713}"/>
                  </a:ext>
                </a:extLst>
              </p:cNvPr>
              <p:cNvGrpSpPr/>
              <p:nvPr/>
            </p:nvGrpSpPr>
            <p:grpSpPr>
              <a:xfrm>
                <a:off x="6356007" y="2547901"/>
                <a:ext cx="1598724" cy="1782016"/>
                <a:chOff x="2199503" y="2410157"/>
                <a:chExt cx="1598724" cy="17820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5" name="Oval 14">
                      <a:extLst>
                        <a:ext uri="{FF2B5EF4-FFF2-40B4-BE49-F238E27FC236}">
                          <a16:creationId xmlns:a16="http://schemas.microsoft.com/office/drawing/2014/main" id="{A3BBCA86-1860-2AD9-11DB-3FCD4A2BF5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2227" y="2891976"/>
                      <a:ext cx="396000" cy="396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pt-P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pt-P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en-GB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Oval 106">
                      <a:extLst>
                        <a:ext uri="{FF2B5EF4-FFF2-40B4-BE49-F238E27FC236}">
                          <a16:creationId xmlns:a16="http://schemas.microsoft.com/office/drawing/2014/main" id="{70E25F4F-3B68-8C24-8056-42864E0418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2227" y="2891976"/>
                      <a:ext cx="396000" cy="396000"/>
                    </a:xfrm>
                    <a:prstGeom prst="ellipse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  <a:ln>
                      <a:solidFill>
                        <a:schemeClr val="bg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6" name="Agrupar 15">
                  <a:extLst>
                    <a:ext uri="{FF2B5EF4-FFF2-40B4-BE49-F238E27FC236}">
                      <a16:creationId xmlns:a16="http://schemas.microsoft.com/office/drawing/2014/main" id="{2B8C2ADD-904A-6940-3079-6615B7DEB1A7}"/>
                    </a:ext>
                  </a:extLst>
                </p:cNvPr>
                <p:cNvGrpSpPr/>
                <p:nvPr/>
              </p:nvGrpSpPr>
              <p:grpSpPr>
                <a:xfrm>
                  <a:off x="2537510" y="2608157"/>
                  <a:ext cx="922710" cy="1246009"/>
                  <a:chOff x="2463370" y="3151264"/>
                  <a:chExt cx="922710" cy="1246009"/>
                </a:xfrm>
              </p:grpSpPr>
              <p:cxnSp>
                <p:nvCxnSpPr>
                  <p:cNvPr id="22" name="Conexão Reta Unidirecional 21">
                    <a:extLst>
                      <a:ext uri="{FF2B5EF4-FFF2-40B4-BE49-F238E27FC236}">
                        <a16:creationId xmlns:a16="http://schemas.microsoft.com/office/drawing/2014/main" id="{A07F1C3D-89D8-3027-E038-9869E281F91B}"/>
                      </a:ext>
                    </a:extLst>
                  </p:cNvPr>
                  <p:cNvCxnSpPr>
                    <a:cxnSpLocks/>
                    <a:stCxn id="18" idx="6"/>
                    <a:endCxn id="15" idx="1"/>
                  </p:cNvCxnSpPr>
                  <p:nvPr/>
                </p:nvCxnSpPr>
                <p:spPr>
                  <a:xfrm>
                    <a:off x="2521363" y="3151264"/>
                    <a:ext cx="864717" cy="341812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Conexão Reta Unidirecional 22">
                    <a:extLst>
                      <a:ext uri="{FF2B5EF4-FFF2-40B4-BE49-F238E27FC236}">
                        <a16:creationId xmlns:a16="http://schemas.microsoft.com/office/drawing/2014/main" id="{133E65A1-4CE6-D114-7B6A-CF9AFA5603D9}"/>
                      </a:ext>
                    </a:extLst>
                  </p:cNvPr>
                  <p:cNvCxnSpPr>
                    <a:cxnSpLocks/>
                    <a:stCxn id="19" idx="6"/>
                    <a:endCxn id="15" idx="2"/>
                  </p:cNvCxnSpPr>
                  <p:nvPr/>
                </p:nvCxnSpPr>
                <p:spPr>
                  <a:xfrm flipV="1">
                    <a:off x="2521363" y="3633083"/>
                    <a:ext cx="806724" cy="10392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Conexão Reta Unidirecional 23">
                    <a:extLst>
                      <a:ext uri="{FF2B5EF4-FFF2-40B4-BE49-F238E27FC236}">
                        <a16:creationId xmlns:a16="http://schemas.microsoft.com/office/drawing/2014/main" id="{820AEE2F-4A78-6C53-2A0F-62A19BF32B7E}"/>
                      </a:ext>
                    </a:extLst>
                  </p:cNvPr>
                  <p:cNvCxnSpPr>
                    <a:cxnSpLocks/>
                    <a:stCxn id="20" idx="7"/>
                    <a:endCxn id="15" idx="3"/>
                  </p:cNvCxnSpPr>
                  <p:nvPr/>
                </p:nvCxnSpPr>
                <p:spPr>
                  <a:xfrm flipV="1">
                    <a:off x="2463370" y="3773090"/>
                    <a:ext cx="922710" cy="624183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17" name="Agrupar 16">
                  <a:extLst>
                    <a:ext uri="{FF2B5EF4-FFF2-40B4-BE49-F238E27FC236}">
                      <a16:creationId xmlns:a16="http://schemas.microsoft.com/office/drawing/2014/main" id="{BB55463C-EB0C-E027-F8A3-1F5E7D514B30}"/>
                    </a:ext>
                  </a:extLst>
                </p:cNvPr>
                <p:cNvGrpSpPr/>
                <p:nvPr/>
              </p:nvGrpSpPr>
              <p:grpSpPr>
                <a:xfrm>
                  <a:off x="2199503" y="2410157"/>
                  <a:ext cx="396000" cy="1782016"/>
                  <a:chOff x="2125363" y="2953264"/>
                  <a:chExt cx="396000" cy="1782016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8" name="Oval 17">
                        <a:extLst>
                          <a:ext uri="{FF2B5EF4-FFF2-40B4-BE49-F238E27FC236}">
                            <a16:creationId xmlns:a16="http://schemas.microsoft.com/office/drawing/2014/main" id="{D3E579EC-7A18-E30B-53B2-F8913F58BB5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25363" y="2953264"/>
                        <a:ext cx="396000" cy="39600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0" name="Oval 109">
                        <a:extLst>
                          <a:ext uri="{FF2B5EF4-FFF2-40B4-BE49-F238E27FC236}">
                            <a16:creationId xmlns:a16="http://schemas.microsoft.com/office/drawing/2014/main" id="{CC82CAA5-AC18-807A-0E7F-DBC6369088B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25363" y="2953264"/>
                        <a:ext cx="396000" cy="396000"/>
                      </a:xfrm>
                      <a:prstGeom prst="ellipse">
                        <a:avLst/>
                      </a:prstGeom>
                      <a:blipFill>
                        <a:blip r:embed="rId34"/>
                        <a:stretch>
                          <a:fillRect/>
                        </a:stretch>
                      </a:blipFill>
                      <a:ln>
                        <a:solidFill>
                          <a:schemeClr val="bg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9" name="Oval 18">
                        <a:extLst>
                          <a:ext uri="{FF2B5EF4-FFF2-40B4-BE49-F238E27FC236}">
                            <a16:creationId xmlns:a16="http://schemas.microsoft.com/office/drawing/2014/main" id="{3BE9A187-FD2A-A99A-1516-BD07466DA6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25363" y="3445475"/>
                        <a:ext cx="396000" cy="39600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1" name="Oval 110">
                        <a:extLst>
                          <a:ext uri="{FF2B5EF4-FFF2-40B4-BE49-F238E27FC236}">
                            <a16:creationId xmlns:a16="http://schemas.microsoft.com/office/drawing/2014/main" id="{9923DE6D-2FF1-AB25-EB3B-CE8D5A49F47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25363" y="3445475"/>
                        <a:ext cx="396000" cy="396000"/>
                      </a:xfrm>
                      <a:prstGeom prst="ellipse">
                        <a:avLst/>
                      </a:prstGeom>
                      <a:blipFill>
                        <a:blip r:embed="rId35"/>
                        <a:stretch>
                          <a:fillRect/>
                        </a:stretch>
                      </a:blipFill>
                      <a:ln>
                        <a:solidFill>
                          <a:schemeClr val="bg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0" name="Oval 19">
                        <a:extLst>
                          <a:ext uri="{FF2B5EF4-FFF2-40B4-BE49-F238E27FC236}">
                            <a16:creationId xmlns:a16="http://schemas.microsoft.com/office/drawing/2014/main" id="{67D811FB-4D1F-EEAB-D57E-D489DC357F1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25363" y="4339280"/>
                        <a:ext cx="396000" cy="39600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2" name="Oval 111">
                        <a:extLst>
                          <a:ext uri="{FF2B5EF4-FFF2-40B4-BE49-F238E27FC236}">
                            <a16:creationId xmlns:a16="http://schemas.microsoft.com/office/drawing/2014/main" id="{F7F979DA-BF1E-CBF3-3771-E5156334A54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25363" y="4339280"/>
                        <a:ext cx="396000" cy="396000"/>
                      </a:xfrm>
                      <a:prstGeom prst="ellipse">
                        <a:avLst/>
                      </a:prstGeom>
                      <a:blipFill>
                        <a:blip r:embed="rId36"/>
                        <a:stretch>
                          <a:fillRect/>
                        </a:stretch>
                      </a:blipFill>
                      <a:ln>
                        <a:solidFill>
                          <a:schemeClr val="bg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21" name="CaixaDeTexto 20">
                        <a:extLst>
                          <a:ext uri="{FF2B5EF4-FFF2-40B4-BE49-F238E27FC236}">
                            <a16:creationId xmlns:a16="http://schemas.microsoft.com/office/drawing/2014/main" id="{AE99E5A5-97E3-727F-1210-E2D7E1F3A1C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25363" y="3859545"/>
                        <a:ext cx="35834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GB" sz="2400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3" name="CaixaDeTexto 112">
                        <a:extLst>
                          <a:ext uri="{FF2B5EF4-FFF2-40B4-BE49-F238E27FC236}">
                            <a16:creationId xmlns:a16="http://schemas.microsoft.com/office/drawing/2014/main" id="{BDC32775-266B-3711-CB67-43D10454811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25363" y="3859545"/>
                        <a:ext cx="358346" cy="461665"/>
                      </a:xfrm>
                      <a:prstGeom prst="rect">
                        <a:avLst/>
                      </a:prstGeom>
                      <a:blipFill>
                        <a:blip r:embed="rId3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Oval 6">
                    <a:extLst>
                      <a:ext uri="{FF2B5EF4-FFF2-40B4-BE49-F238E27FC236}">
                        <a16:creationId xmlns:a16="http://schemas.microsoft.com/office/drawing/2014/main" id="{B1D941EE-9AD0-CF7E-491A-93057025CDA2}"/>
                      </a:ext>
                    </a:extLst>
                  </p:cNvPr>
                  <p:cNvSpPr/>
                  <p:nvPr/>
                </p:nvSpPr>
                <p:spPr>
                  <a:xfrm>
                    <a:off x="7558731" y="3606873"/>
                    <a:ext cx="396000" cy="396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PT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pt-PT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b="1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3F2E865C-0422-43AB-795A-F3C922FC56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8731" y="3606873"/>
                    <a:ext cx="396000" cy="396000"/>
                  </a:xfrm>
                  <a:prstGeom prst="ellipse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" name="Conexão Reta Unidirecional 7">
                <a:extLst>
                  <a:ext uri="{FF2B5EF4-FFF2-40B4-BE49-F238E27FC236}">
                    <a16:creationId xmlns:a16="http://schemas.microsoft.com/office/drawing/2014/main" id="{7F7C96BF-FAAC-7856-27CC-40D77D62FC74}"/>
                  </a:ext>
                </a:extLst>
              </p:cNvPr>
              <p:cNvCxnSpPr>
                <a:cxnSpLocks/>
                <a:stCxn id="18" idx="5"/>
                <a:endCxn id="7" idx="0"/>
              </p:cNvCxnSpPr>
              <p:nvPr/>
            </p:nvCxnSpPr>
            <p:spPr>
              <a:xfrm>
                <a:off x="6694014" y="2885908"/>
                <a:ext cx="1062717" cy="72096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xão Reta Unidirecional 8">
                <a:extLst>
                  <a:ext uri="{FF2B5EF4-FFF2-40B4-BE49-F238E27FC236}">
                    <a16:creationId xmlns:a16="http://schemas.microsoft.com/office/drawing/2014/main" id="{A5850065-8F5D-059A-ABCE-241126A7F399}"/>
                  </a:ext>
                </a:extLst>
              </p:cNvPr>
              <p:cNvCxnSpPr>
                <a:cxnSpLocks/>
                <a:stCxn id="19" idx="5"/>
                <a:endCxn id="7" idx="1"/>
              </p:cNvCxnSpPr>
              <p:nvPr/>
            </p:nvCxnSpPr>
            <p:spPr>
              <a:xfrm>
                <a:off x="6694014" y="3378119"/>
                <a:ext cx="922710" cy="28674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xão Reta Unidirecional 9">
                <a:extLst>
                  <a:ext uri="{FF2B5EF4-FFF2-40B4-BE49-F238E27FC236}">
                    <a16:creationId xmlns:a16="http://schemas.microsoft.com/office/drawing/2014/main" id="{CE5CBBCF-267F-4CE8-F401-88D4EAFB73F8}"/>
                  </a:ext>
                </a:extLst>
              </p:cNvPr>
              <p:cNvCxnSpPr>
                <a:cxnSpLocks/>
                <a:stCxn id="20" idx="6"/>
                <a:endCxn id="7" idx="2"/>
              </p:cNvCxnSpPr>
              <p:nvPr/>
            </p:nvCxnSpPr>
            <p:spPr>
              <a:xfrm flipV="1">
                <a:off x="6752007" y="3804873"/>
                <a:ext cx="806724" cy="32704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xão Reta Unidirecional 10">
                <a:extLst>
                  <a:ext uri="{FF2B5EF4-FFF2-40B4-BE49-F238E27FC236}">
                    <a16:creationId xmlns:a16="http://schemas.microsoft.com/office/drawing/2014/main" id="{1FBFB134-766C-EC8A-9A65-A8E3B75A70A3}"/>
                  </a:ext>
                </a:extLst>
              </p:cNvPr>
              <p:cNvCxnSpPr>
                <a:cxnSpLocks/>
                <a:stCxn id="12" idx="6"/>
              </p:cNvCxnSpPr>
              <p:nvPr/>
            </p:nvCxnSpPr>
            <p:spPr>
              <a:xfrm>
                <a:off x="9130871" y="3526625"/>
                <a:ext cx="48171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11CDB2FC-7649-CE99-7C1C-5A31839F96D1}"/>
                      </a:ext>
                    </a:extLst>
                  </p:cNvPr>
                  <p:cNvSpPr/>
                  <p:nvPr/>
                </p:nvSpPr>
                <p:spPr>
                  <a:xfrm>
                    <a:off x="8734871" y="3328625"/>
                    <a:ext cx="396000" cy="396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PT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oMath>
                      </m:oMathPara>
                    </a14:m>
                    <a:endParaRPr lang="en-GB" b="1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1B740DBF-3A38-FA0F-CF99-3B3FEEADE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34871" y="3328625"/>
                    <a:ext cx="396000" cy="396000"/>
                  </a:xfrm>
                  <a:prstGeom prst="ellipse">
                    <a:avLst/>
                  </a:prstGeom>
                  <a:blipFill>
                    <a:blip r:embed="rId39"/>
                    <a:stretch>
                      <a:fillRect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Conexão Reta Unidirecional 12">
                <a:extLst>
                  <a:ext uri="{FF2B5EF4-FFF2-40B4-BE49-F238E27FC236}">
                    <a16:creationId xmlns:a16="http://schemas.microsoft.com/office/drawing/2014/main" id="{61A118AE-2966-AC64-DD55-38611A0A7B82}"/>
                  </a:ext>
                </a:extLst>
              </p:cNvPr>
              <p:cNvCxnSpPr>
                <a:cxnSpLocks/>
                <a:stCxn id="15" idx="6"/>
                <a:endCxn id="12" idx="1"/>
              </p:cNvCxnSpPr>
              <p:nvPr/>
            </p:nvCxnSpPr>
            <p:spPr>
              <a:xfrm>
                <a:off x="7954731" y="3227720"/>
                <a:ext cx="838133" cy="15889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xão Reta Unidirecional 13">
                <a:extLst>
                  <a:ext uri="{FF2B5EF4-FFF2-40B4-BE49-F238E27FC236}">
                    <a16:creationId xmlns:a16="http://schemas.microsoft.com/office/drawing/2014/main" id="{8316C32C-8225-A5E0-EAA2-F22195CD8EFE}"/>
                  </a:ext>
                </a:extLst>
              </p:cNvPr>
              <p:cNvCxnSpPr>
                <a:cxnSpLocks/>
                <a:stCxn id="7" idx="6"/>
                <a:endCxn id="12" idx="3"/>
              </p:cNvCxnSpPr>
              <p:nvPr/>
            </p:nvCxnSpPr>
            <p:spPr>
              <a:xfrm flipV="1">
                <a:off x="7954731" y="3666632"/>
                <a:ext cx="838133" cy="13824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FD0A2765-1AEE-DB69-5C36-87AD2ECBF2ED}"/>
                    </a:ext>
                  </a:extLst>
                </p:cNvPr>
                <p:cNvSpPr txBox="1"/>
                <p:nvPr/>
              </p:nvSpPr>
              <p:spPr>
                <a:xfrm>
                  <a:off x="1388960" y="2349440"/>
                  <a:ext cx="605550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CaixaDeTexto 24">
                  <a:extLst>
                    <a:ext uri="{FF2B5EF4-FFF2-40B4-BE49-F238E27FC236}">
                      <a16:creationId xmlns:a16="http://schemas.microsoft.com/office/drawing/2014/main" id="{FD0A2765-1AEE-DB69-5C36-87AD2ECBF2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8960" y="2349440"/>
                  <a:ext cx="605550" cy="381515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CaixaDeTexto 25">
                  <a:extLst>
                    <a:ext uri="{FF2B5EF4-FFF2-40B4-BE49-F238E27FC236}">
                      <a16:creationId xmlns:a16="http://schemas.microsoft.com/office/drawing/2014/main" id="{A19CAB1B-187F-8F7F-E07C-2637BF53135B}"/>
                    </a:ext>
                  </a:extLst>
                </p:cNvPr>
                <p:cNvSpPr txBox="1"/>
                <p:nvPr/>
              </p:nvSpPr>
              <p:spPr>
                <a:xfrm>
                  <a:off x="1199693" y="2590146"/>
                  <a:ext cx="610873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CaixaDeTexto 25">
                  <a:extLst>
                    <a:ext uri="{FF2B5EF4-FFF2-40B4-BE49-F238E27FC236}">
                      <a16:creationId xmlns:a16="http://schemas.microsoft.com/office/drawing/2014/main" id="{A19CAB1B-187F-8F7F-E07C-2637BF5313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9693" y="2590146"/>
                  <a:ext cx="610873" cy="381515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D3959A8D-A422-E1C6-5BCC-538C712C4324}"/>
                    </a:ext>
                  </a:extLst>
                </p:cNvPr>
                <p:cNvSpPr txBox="1"/>
                <p:nvPr/>
              </p:nvSpPr>
              <p:spPr>
                <a:xfrm>
                  <a:off x="1284583" y="4140162"/>
                  <a:ext cx="624978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D3959A8D-A422-E1C6-5BCC-538C712C4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583" y="4140162"/>
                  <a:ext cx="624978" cy="38151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7FCB60FC-01EE-F1E1-CD65-59CB43ABBF89}"/>
                    </a:ext>
                  </a:extLst>
                </p:cNvPr>
                <p:cNvSpPr txBox="1"/>
                <p:nvPr/>
              </p:nvSpPr>
              <p:spPr>
                <a:xfrm>
                  <a:off x="905450" y="3563260"/>
                  <a:ext cx="619657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7FCB60FC-01EE-F1E1-CD65-59CB43ABBF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450" y="3563260"/>
                  <a:ext cx="619657" cy="381515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DAF3D660-3E5C-FFA0-733F-1F2299538D60}"/>
                    </a:ext>
                  </a:extLst>
                </p:cNvPr>
                <p:cNvSpPr txBox="1"/>
                <p:nvPr/>
              </p:nvSpPr>
              <p:spPr>
                <a:xfrm>
                  <a:off x="2808797" y="2837296"/>
                  <a:ext cx="5078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DAF3D660-3E5C-FFA0-733F-1F2299538D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8797" y="2837296"/>
                  <a:ext cx="507895" cy="369332"/>
                </a:xfrm>
                <a:prstGeom prst="rect">
                  <a:avLst/>
                </a:prstGeom>
                <a:blipFill>
                  <a:blip r:embed="rId4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aixaDeTexto 29">
                  <a:extLst>
                    <a:ext uri="{FF2B5EF4-FFF2-40B4-BE49-F238E27FC236}">
                      <a16:creationId xmlns:a16="http://schemas.microsoft.com/office/drawing/2014/main" id="{CF21B564-92B2-5D1C-8D15-2511996B1F30}"/>
                    </a:ext>
                  </a:extLst>
                </p:cNvPr>
                <p:cNvSpPr txBox="1"/>
                <p:nvPr/>
              </p:nvSpPr>
              <p:spPr>
                <a:xfrm>
                  <a:off x="2803475" y="3781717"/>
                  <a:ext cx="5132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CaixaDeTexto 29">
                  <a:extLst>
                    <a:ext uri="{FF2B5EF4-FFF2-40B4-BE49-F238E27FC236}">
                      <a16:creationId xmlns:a16="http://schemas.microsoft.com/office/drawing/2014/main" id="{CF21B564-92B2-5D1C-8D15-2511996B1F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3475" y="3781717"/>
                  <a:ext cx="513217" cy="369332"/>
                </a:xfrm>
                <a:prstGeom prst="rect">
                  <a:avLst/>
                </a:prstGeom>
                <a:blipFill>
                  <a:blip r:embed="rId4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E09ED6DC-B102-BFB5-D1CF-2910CE518A07}"/>
                    </a:ext>
                  </a:extLst>
                </p:cNvPr>
                <p:cNvSpPr txBox="1"/>
                <p:nvPr/>
              </p:nvSpPr>
              <p:spPr>
                <a:xfrm>
                  <a:off x="4248938" y="3104374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E09ED6DC-B102-BFB5-D1CF-2910CE518A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938" y="3104374"/>
                  <a:ext cx="382605" cy="369332"/>
                </a:xfrm>
                <a:prstGeom prst="rect">
                  <a:avLst/>
                </a:prstGeom>
                <a:blipFill>
                  <a:blip r:embed="rId4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B4C4DB8F-C5D8-93AA-E40A-9F5E73D8F364}"/>
                  </a:ext>
                </a:extLst>
              </p:cNvPr>
              <p:cNvSpPr txBox="1"/>
              <p:nvPr/>
            </p:nvSpPr>
            <p:spPr>
              <a:xfrm>
                <a:off x="6090019" y="1884342"/>
                <a:ext cx="462684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2" name="CaixaDeTexto 31">
                <a:extLst>
                  <a:ext uri="{FF2B5EF4-FFF2-40B4-BE49-F238E27FC236}">
                    <a16:creationId xmlns:a16="http://schemas.microsoft.com/office/drawing/2014/main" id="{B4C4DB8F-C5D8-93AA-E40A-9F5E73D8F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019" y="1884342"/>
                <a:ext cx="4626844" cy="400110"/>
              </a:xfrm>
              <a:prstGeom prst="rect">
                <a:avLst/>
              </a:prstGeom>
              <a:blipFill>
                <a:blip r:embed="rId47"/>
                <a:stretch>
                  <a:fillRect t="-3125" b="-218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BDE0C764-B5C0-2EE3-A138-82F9E83757D6}"/>
                  </a:ext>
                </a:extLst>
              </p:cNvPr>
              <p:cNvSpPr txBox="1"/>
              <p:nvPr/>
            </p:nvSpPr>
            <p:spPr>
              <a:xfrm>
                <a:off x="6096000" y="2703255"/>
                <a:ext cx="1487202" cy="689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num>
                        <m:den>
                          <m:r>
                            <a:rPr lang="pt-P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BDE0C764-B5C0-2EE3-A138-82F9E83757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703255"/>
                <a:ext cx="1487202" cy="689676"/>
              </a:xfrm>
              <a:prstGeom prst="rect">
                <a:avLst/>
              </a:prstGeom>
              <a:blipFill>
                <a:blip r:embed="rId48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4C02CC0-875F-6E66-9A99-FE04EC436FF8}"/>
                  </a:ext>
                </a:extLst>
              </p:cNvPr>
              <p:cNvSpPr txBox="1"/>
              <p:nvPr/>
            </p:nvSpPr>
            <p:spPr>
              <a:xfrm>
                <a:off x="6090019" y="3813643"/>
                <a:ext cx="2983766" cy="6896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𝜕𝜎</m:t>
                          </m:r>
                          <m:d>
                            <m:dPr>
                              <m:ctrlP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num>
                        <m:den>
                          <m:r>
                            <a:rPr lang="pt-P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</m:d>
                      <m:d>
                        <m:dPr>
                          <m:ctrlPr>
                            <a:rPr lang="pt-P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D4C02CC0-875F-6E66-9A99-FE04EC436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019" y="3813643"/>
                <a:ext cx="2983766" cy="689676"/>
              </a:xfrm>
              <a:prstGeom prst="rect">
                <a:avLst/>
              </a:prstGeom>
              <a:blipFill>
                <a:blip r:embed="rId49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02FDD363-2302-7DBA-D120-3275660BE532}"/>
                  </a:ext>
                </a:extLst>
              </p:cNvPr>
              <p:cNvSpPr txBox="1"/>
              <p:nvPr/>
            </p:nvSpPr>
            <p:spPr>
              <a:xfrm>
                <a:off x="6090019" y="4917095"/>
                <a:ext cx="1522853" cy="677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pt-PT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num>
                        <m:den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f>
                        <m:f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num>
                        <m:den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8" name="CaixaDeTexto 37">
                <a:extLst>
                  <a:ext uri="{FF2B5EF4-FFF2-40B4-BE49-F238E27FC236}">
                    <a16:creationId xmlns:a16="http://schemas.microsoft.com/office/drawing/2014/main" id="{02FDD363-2302-7DBA-D120-3275660BE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019" y="4917095"/>
                <a:ext cx="1522853" cy="677686"/>
              </a:xfrm>
              <a:prstGeom prst="rect">
                <a:avLst/>
              </a:prstGeom>
              <a:blipFill>
                <a:blip r:embed="rId50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0473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9E888-2DA5-DC38-285F-559A6116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Descent: </a:t>
            </a:r>
            <a:r>
              <a:rPr lang="en-GB" sz="3600" dirty="0"/>
              <a:t>back propagation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0BEF1EE-F9F5-8918-1B20-11E74CB7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9D1E22-6063-EFB2-8B13-1CF9D3032FAA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6988641" y="2463521"/>
                <a:ext cx="4737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879D1E22-6063-EFB2-8B13-1CF9D3032FA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88641" y="2463521"/>
                <a:ext cx="4737451" cy="400110"/>
              </a:xfrm>
              <a:prstGeom prst="rect">
                <a:avLst/>
              </a:prstGeom>
              <a:blipFill>
                <a:blip r:embed="rId2"/>
                <a:stretch>
                  <a:fillRect b="-2121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Posição de Conteúdo 4">
                <a:extLst>
                  <a:ext uri="{FF2B5EF4-FFF2-40B4-BE49-F238E27FC236}">
                    <a16:creationId xmlns:a16="http://schemas.microsoft.com/office/drawing/2014/main" id="{5BE1BA11-5701-A257-50EC-E389094466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311" y="2292449"/>
                <a:ext cx="4041235" cy="742254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𝐿𝐿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pt-PT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num>
                        <m:den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r>
                        <a:rPr lang="pt-PT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PT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r>
                        <a:rPr lang="pt-PT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Marcador de Posição de Conteúdo 4">
                <a:extLst>
                  <a:ext uri="{FF2B5EF4-FFF2-40B4-BE49-F238E27FC236}">
                    <a16:creationId xmlns:a16="http://schemas.microsoft.com/office/drawing/2014/main" id="{5BE1BA11-5701-A257-50EC-E38909446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11" y="2292449"/>
                <a:ext cx="4041235" cy="742254"/>
              </a:xfrm>
              <a:prstGeom prst="rect">
                <a:avLst/>
              </a:prstGeom>
              <a:blipFill>
                <a:blip r:embed="rId3"/>
                <a:stretch>
                  <a:fillRect t="-5000" b="-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Posição de Conteúdo 4">
                <a:extLst>
                  <a:ext uri="{FF2B5EF4-FFF2-40B4-BE49-F238E27FC236}">
                    <a16:creationId xmlns:a16="http://schemas.microsoft.com/office/drawing/2014/main" id="{D75662AE-6CC1-ED67-238E-9E533591DD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311" y="3662719"/>
                <a:ext cx="3848811" cy="678327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pt-PT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d>
                        <m:d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Marcador de Posição de Conteúdo 4">
                <a:extLst>
                  <a:ext uri="{FF2B5EF4-FFF2-40B4-BE49-F238E27FC236}">
                    <a16:creationId xmlns:a16="http://schemas.microsoft.com/office/drawing/2014/main" id="{D75662AE-6CC1-ED67-238E-9E533591D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11" y="3662719"/>
                <a:ext cx="3848811" cy="678327"/>
              </a:xfrm>
              <a:prstGeom prst="rect">
                <a:avLst/>
              </a:prstGeom>
              <a:blipFill>
                <a:blip r:embed="rId4"/>
                <a:stretch>
                  <a:fillRect t="-7407" b="-55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rcador de Posição de Conteúdo 4">
                <a:extLst>
                  <a:ext uri="{FF2B5EF4-FFF2-40B4-BE49-F238E27FC236}">
                    <a16:creationId xmlns:a16="http://schemas.microsoft.com/office/drawing/2014/main" id="{84C009EA-F03A-AFD2-0D18-B59D24D404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311" y="4659400"/>
                <a:ext cx="5460854" cy="742254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𝐿𝐿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pt-PT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𝐿𝐿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den>
                      </m:f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den>
                      </m:f>
                      <m:acc>
                        <m:accPr>
                          <m:chr m:val="̂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Marcador de Posição de Conteúdo 4">
                <a:extLst>
                  <a:ext uri="{FF2B5EF4-FFF2-40B4-BE49-F238E27FC236}">
                    <a16:creationId xmlns:a16="http://schemas.microsoft.com/office/drawing/2014/main" id="{84C009EA-F03A-AFD2-0D18-B59D24D404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11" y="4659400"/>
                <a:ext cx="5460854" cy="742254"/>
              </a:xfrm>
              <a:prstGeom prst="rect">
                <a:avLst/>
              </a:prstGeom>
              <a:blipFill>
                <a:blip r:embed="rId5"/>
                <a:stretch>
                  <a:fillRect t="-3333" b="-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22313CB5-9C62-9462-FD2C-5AE4A3D8B8FB}"/>
                  </a:ext>
                </a:extLst>
              </p:cNvPr>
              <p:cNvSpPr txBox="1"/>
              <p:nvPr/>
            </p:nvSpPr>
            <p:spPr>
              <a:xfrm>
                <a:off x="7344035" y="3507579"/>
                <a:ext cx="2189254" cy="992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aixaDeTexto 2">
                <a:extLst>
                  <a:ext uri="{FF2B5EF4-FFF2-40B4-BE49-F238E27FC236}">
                    <a16:creationId xmlns:a16="http://schemas.microsoft.com/office/drawing/2014/main" id="{22313CB5-9C62-9462-FD2C-5AE4A3D8B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4035" y="3507579"/>
                <a:ext cx="2189254" cy="992644"/>
              </a:xfrm>
              <a:prstGeom prst="rect">
                <a:avLst/>
              </a:prstGeom>
              <a:blipFill>
                <a:blip r:embed="rId6"/>
                <a:stretch>
                  <a:fillRect t="-94937" b="-144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6E8B054-676D-E1E1-A007-E3D1167F2505}"/>
                  </a:ext>
                </a:extLst>
              </p:cNvPr>
              <p:cNvSpPr txBox="1"/>
              <p:nvPr/>
            </p:nvSpPr>
            <p:spPr>
              <a:xfrm>
                <a:off x="9856300" y="3801827"/>
                <a:ext cx="12323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E6E8B054-676D-E1E1-A007-E3D1167F2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300" y="3801827"/>
                <a:ext cx="1232389" cy="400110"/>
              </a:xfrm>
              <a:prstGeom prst="rect">
                <a:avLst/>
              </a:prstGeom>
              <a:blipFill>
                <a:blip r:embed="rId7"/>
                <a:stretch>
                  <a:fillRect t="-3125" b="-93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exão Reta 10">
            <a:extLst>
              <a:ext uri="{FF2B5EF4-FFF2-40B4-BE49-F238E27FC236}">
                <a16:creationId xmlns:a16="http://schemas.microsoft.com/office/drawing/2014/main" id="{72DADEAD-3834-57A3-69AD-A18D64C4A18A}"/>
              </a:ext>
            </a:extLst>
          </p:cNvPr>
          <p:cNvCxnSpPr/>
          <p:nvPr/>
        </p:nvCxnSpPr>
        <p:spPr>
          <a:xfrm>
            <a:off x="6796216" y="1690526"/>
            <a:ext cx="0" cy="44013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AD88E3-01D3-247A-3183-3256804B947E}"/>
              </a:ext>
            </a:extLst>
          </p:cNvPr>
          <p:cNvSpPr txBox="1"/>
          <p:nvPr/>
        </p:nvSpPr>
        <p:spPr>
          <a:xfrm>
            <a:off x="8447886" y="1583751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Remember:</a:t>
            </a:r>
          </a:p>
        </p:txBody>
      </p:sp>
    </p:spTree>
    <p:extLst>
      <p:ext uri="{BB962C8B-B14F-4D97-AF65-F5344CB8AC3E}">
        <p14:creationId xmlns:p14="http://schemas.microsoft.com/office/powerpoint/2010/main" val="573311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3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A9E888-2DA5-DC38-285F-559A6116A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Descent: </a:t>
            </a:r>
            <a:r>
              <a:rPr lang="en-GB" sz="3600" dirty="0"/>
              <a:t>back propagation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0BEF1EE-F9F5-8918-1B20-11E74CB7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16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Posição de Conteúdo 4">
                <a:extLst>
                  <a:ext uri="{FF2B5EF4-FFF2-40B4-BE49-F238E27FC236}">
                    <a16:creationId xmlns:a16="http://schemas.microsoft.com/office/drawing/2014/main" id="{5BE1BA11-5701-A257-50EC-E389094466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311" y="1789414"/>
                <a:ext cx="1479508" cy="764376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sub>
                          </m:sSub>
                        </m:den>
                      </m:f>
                      <m:r>
                        <a:rPr lang="pt-PT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Marcador de Posição de Conteúdo 4">
                <a:extLst>
                  <a:ext uri="{FF2B5EF4-FFF2-40B4-BE49-F238E27FC236}">
                    <a16:creationId xmlns:a16="http://schemas.microsoft.com/office/drawing/2014/main" id="{5BE1BA11-5701-A257-50EC-E389094466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11" y="1789414"/>
                <a:ext cx="1479508" cy="764376"/>
              </a:xfrm>
              <a:prstGeom prst="rect">
                <a:avLst/>
              </a:prstGeom>
              <a:blipFill>
                <a:blip r:embed="rId2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Marcador de Posição de Conteúdo 4">
                <a:extLst>
                  <a:ext uri="{FF2B5EF4-FFF2-40B4-BE49-F238E27FC236}">
                    <a16:creationId xmlns:a16="http://schemas.microsoft.com/office/drawing/2014/main" id="{D75662AE-6CC1-ED67-238E-9E533591DD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311" y="3662719"/>
                <a:ext cx="4298997" cy="773289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PT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Marcador de Posição de Conteúdo 4">
                <a:extLst>
                  <a:ext uri="{FF2B5EF4-FFF2-40B4-BE49-F238E27FC236}">
                    <a16:creationId xmlns:a16="http://schemas.microsoft.com/office/drawing/2014/main" id="{D75662AE-6CC1-ED67-238E-9E533591D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11" y="3662719"/>
                <a:ext cx="4298997" cy="773289"/>
              </a:xfrm>
              <a:prstGeom prst="rect">
                <a:avLst/>
              </a:prstGeom>
              <a:blipFill>
                <a:blip r:embed="rId3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arcador de Posição de Conteúdo 4">
                <a:extLst>
                  <a:ext uri="{FF2B5EF4-FFF2-40B4-BE49-F238E27FC236}">
                    <a16:creationId xmlns:a16="http://schemas.microsoft.com/office/drawing/2014/main" id="{F2DB399B-0D01-6565-0BF6-C9A7B6B2D6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7716" y="1821331"/>
                <a:ext cx="1174681" cy="72981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PT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Marcador de Posição de Conteúdo 4">
                <a:extLst>
                  <a:ext uri="{FF2B5EF4-FFF2-40B4-BE49-F238E27FC236}">
                    <a16:creationId xmlns:a16="http://schemas.microsoft.com/office/drawing/2014/main" id="{F2DB399B-0D01-6565-0BF6-C9A7B6B2D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716" y="1821331"/>
                <a:ext cx="1174681" cy="729815"/>
              </a:xfrm>
              <a:prstGeom prst="rect">
                <a:avLst/>
              </a:prstGeom>
              <a:blipFill>
                <a:blip r:embed="rId4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arcador de Posição de Conteúdo 4">
                <a:extLst>
                  <a:ext uri="{FF2B5EF4-FFF2-40B4-BE49-F238E27FC236}">
                    <a16:creationId xmlns:a16="http://schemas.microsoft.com/office/drawing/2014/main" id="{944BE0C0-1BA2-948D-C182-218379ABBEF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311" y="2664624"/>
                <a:ext cx="1275927" cy="764376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pt-PT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Marcador de Posição de Conteúdo 4">
                <a:extLst>
                  <a:ext uri="{FF2B5EF4-FFF2-40B4-BE49-F238E27FC236}">
                    <a16:creationId xmlns:a16="http://schemas.microsoft.com/office/drawing/2014/main" id="{944BE0C0-1BA2-948D-C182-218379ABB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11" y="2664624"/>
                <a:ext cx="1275927" cy="764376"/>
              </a:xfrm>
              <a:prstGeom prst="rect">
                <a:avLst/>
              </a:prstGeom>
              <a:blipFill>
                <a:blip r:embed="rId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arcador de Posição de Conteúdo 4">
                <a:extLst>
                  <a:ext uri="{FF2B5EF4-FFF2-40B4-BE49-F238E27FC236}">
                    <a16:creationId xmlns:a16="http://schemas.microsoft.com/office/drawing/2014/main" id="{878E8AB8-5CAB-5451-FD67-9423A25258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03311" y="4637810"/>
                <a:ext cx="1530868" cy="773289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sub>
                          </m:sSub>
                        </m:den>
                      </m:f>
                      <m:r>
                        <a:rPr lang="pt-PT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2" name="Marcador de Posição de Conteúdo 4">
                <a:extLst>
                  <a:ext uri="{FF2B5EF4-FFF2-40B4-BE49-F238E27FC236}">
                    <a16:creationId xmlns:a16="http://schemas.microsoft.com/office/drawing/2014/main" id="{878E8AB8-5CAB-5451-FD67-9423A2525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3311" y="4637810"/>
                <a:ext cx="1530868" cy="773289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arcador de Posição de Conteúdo 4">
                <a:extLst>
                  <a:ext uri="{FF2B5EF4-FFF2-40B4-BE49-F238E27FC236}">
                    <a16:creationId xmlns:a16="http://schemas.microsoft.com/office/drawing/2014/main" id="{2C4E7328-0A7D-DD24-0A1B-2D58979B187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027716" y="4669727"/>
                <a:ext cx="1296059" cy="740459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PT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Marcador de Posição de Conteúdo 4">
                <a:extLst>
                  <a:ext uri="{FF2B5EF4-FFF2-40B4-BE49-F238E27FC236}">
                    <a16:creationId xmlns:a16="http://schemas.microsoft.com/office/drawing/2014/main" id="{2C4E7328-0A7D-DD24-0A1B-2D58979B18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716" y="4669727"/>
                <a:ext cx="1296059" cy="740459"/>
              </a:xfrm>
              <a:prstGeom prst="rect">
                <a:avLst/>
              </a:prstGeom>
              <a:blipFill>
                <a:blip r:embed="rId7"/>
                <a:stretch>
                  <a:fillRect b="-101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Conexão Reta 2">
            <a:extLst>
              <a:ext uri="{FF2B5EF4-FFF2-40B4-BE49-F238E27FC236}">
                <a16:creationId xmlns:a16="http://schemas.microsoft.com/office/drawing/2014/main" id="{6D88E5F5-7AE6-DCAD-9871-7DAA6E30EFCA}"/>
              </a:ext>
            </a:extLst>
          </p:cNvPr>
          <p:cNvCxnSpPr/>
          <p:nvPr/>
        </p:nvCxnSpPr>
        <p:spPr>
          <a:xfrm>
            <a:off x="6796216" y="1690526"/>
            <a:ext cx="0" cy="44013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22E16B33-7BE5-A583-D5F9-8A3DC439700A}"/>
              </a:ext>
            </a:extLst>
          </p:cNvPr>
          <p:cNvSpPr txBox="1"/>
          <p:nvPr/>
        </p:nvSpPr>
        <p:spPr>
          <a:xfrm>
            <a:off x="8447886" y="1583751"/>
            <a:ext cx="1499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u="sng" dirty="0"/>
              <a:t>Remember: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89A403C0-D8F0-C587-C612-67EB2B0B6192}"/>
                  </a:ext>
                </a:extLst>
              </p:cNvPr>
              <p:cNvSpPr txBox="1"/>
              <p:nvPr/>
            </p:nvSpPr>
            <p:spPr>
              <a:xfrm>
                <a:off x="7861580" y="2261661"/>
                <a:ext cx="2189254" cy="992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89A403C0-D8F0-C587-C612-67EB2B0B61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80" y="2261661"/>
                <a:ext cx="2189254" cy="992644"/>
              </a:xfrm>
              <a:prstGeom prst="rect">
                <a:avLst/>
              </a:prstGeom>
              <a:blipFill>
                <a:blip r:embed="rId8"/>
                <a:stretch>
                  <a:fillRect t="-94937" b="-1443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00A3D8CD-B06D-9BBB-6BD4-BD3B8761054D}"/>
                  </a:ext>
                </a:extLst>
              </p:cNvPr>
              <p:cNvSpPr txBox="1"/>
              <p:nvPr/>
            </p:nvSpPr>
            <p:spPr>
              <a:xfrm>
                <a:off x="7278333" y="3537483"/>
                <a:ext cx="2924840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PT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PT" sz="2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00A3D8CD-B06D-9BBB-6BD4-BD3B87610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333" y="3537483"/>
                <a:ext cx="2924840" cy="932628"/>
              </a:xfrm>
              <a:prstGeom prst="rect">
                <a:avLst/>
              </a:prstGeom>
              <a:blipFill>
                <a:blip r:embed="rId9"/>
                <a:stretch>
                  <a:fillRect t="-102703" b="-1581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9D71AB91-54DC-619E-27A0-AD9344B05A36}"/>
                  </a:ext>
                </a:extLst>
              </p:cNvPr>
              <p:cNvSpPr txBox="1"/>
              <p:nvPr/>
            </p:nvSpPr>
            <p:spPr>
              <a:xfrm>
                <a:off x="7278333" y="4580699"/>
                <a:ext cx="2365135" cy="9326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,0</m:t>
                          </m:r>
                        </m:sub>
                      </m:sSub>
                      <m:r>
                        <a:rPr lang="pt-PT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CaixaDeTexto 13">
                <a:extLst>
                  <a:ext uri="{FF2B5EF4-FFF2-40B4-BE49-F238E27FC236}">
                    <a16:creationId xmlns:a16="http://schemas.microsoft.com/office/drawing/2014/main" id="{9D71AB91-54DC-619E-27A0-AD9344B05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8333" y="4580699"/>
                <a:ext cx="2365135" cy="932628"/>
              </a:xfrm>
              <a:prstGeom prst="rect">
                <a:avLst/>
              </a:prstGeom>
              <a:blipFill>
                <a:blip r:embed="rId10"/>
                <a:stretch>
                  <a:fillRect t="-102703" b="-1581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B669150-504C-3C72-32E8-D9B747010BFA}"/>
                  </a:ext>
                </a:extLst>
              </p:cNvPr>
              <p:cNvSpPr txBox="1"/>
              <p:nvPr/>
            </p:nvSpPr>
            <p:spPr>
              <a:xfrm>
                <a:off x="10543874" y="4823554"/>
                <a:ext cx="1378583" cy="4469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4B669150-504C-3C72-32E8-D9B747010B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3874" y="4823554"/>
                <a:ext cx="1378583" cy="446917"/>
              </a:xfrm>
              <a:prstGeom prst="rect">
                <a:avLst/>
              </a:prstGeom>
              <a:blipFill>
                <a:blip r:embed="rId11"/>
                <a:stretch>
                  <a:fillRect b="-81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16162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3" grpId="0"/>
      <p:bldP spid="9" grpId="0"/>
      <p:bldP spid="14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E7DCC3-1A94-3EC4-84C6-C8A9C8FD8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Descent: </a:t>
            </a:r>
            <a:r>
              <a:rPr lang="en-GB" sz="3600" dirty="0"/>
              <a:t>back propagation</a:t>
            </a:r>
            <a:endParaRPr lang="en-GB" dirty="0"/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6191654A-FB28-149E-742C-B8456E5B5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201" y="1588426"/>
            <a:ext cx="8946541" cy="52964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By applying the previous results: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F474BDD-0FE8-6A36-268F-2AEB68B8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50741ECA-7C8D-0AC0-0E1A-FB6C09E101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9808" y="2118070"/>
                <a:ext cx="2019334" cy="677750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𝐿𝐿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pt-PT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5" name="Marcador de Posição de Conteúdo 4">
                <a:extLst>
                  <a:ext uri="{FF2B5EF4-FFF2-40B4-BE49-F238E27FC236}">
                    <a16:creationId xmlns:a16="http://schemas.microsoft.com/office/drawing/2014/main" id="{50741ECA-7C8D-0AC0-0E1A-FB6C09E101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808" y="2118070"/>
                <a:ext cx="2019334" cy="677750"/>
              </a:xfrm>
              <a:prstGeom prst="rect">
                <a:avLst/>
              </a:prstGeom>
              <a:blipFill>
                <a:blip r:embed="rId2"/>
                <a:stretch>
                  <a:fillRect b="-545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Posição de Conteúdo 4">
                <a:extLst>
                  <a:ext uri="{FF2B5EF4-FFF2-40B4-BE49-F238E27FC236}">
                    <a16:creationId xmlns:a16="http://schemas.microsoft.com/office/drawing/2014/main" id="{E6DE16B7-C350-0D6D-4AA6-9251508E7D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9808" y="2988956"/>
                <a:ext cx="3950825" cy="764376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𝐿𝐿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sub>
                          </m:sSub>
                        </m:den>
                      </m:f>
                      <m:r>
                        <a:rPr lang="pt-PT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𝐿𝐿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Marcador de Posição de Conteúdo 4">
                <a:extLst>
                  <a:ext uri="{FF2B5EF4-FFF2-40B4-BE49-F238E27FC236}">
                    <a16:creationId xmlns:a16="http://schemas.microsoft.com/office/drawing/2014/main" id="{E6DE16B7-C350-0D6D-4AA6-9251508E7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808" y="2988956"/>
                <a:ext cx="3950825" cy="764376"/>
              </a:xfrm>
              <a:prstGeom prst="rect">
                <a:avLst/>
              </a:prstGeom>
              <a:blipFill>
                <a:blip r:embed="rId3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Marcador de Posição de Conteúdo 4">
                <a:extLst>
                  <a:ext uri="{FF2B5EF4-FFF2-40B4-BE49-F238E27FC236}">
                    <a16:creationId xmlns:a16="http://schemas.microsoft.com/office/drawing/2014/main" id="{125E1C77-A3EE-C29C-0517-AAF1026CB5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96000" y="3046812"/>
                <a:ext cx="3280898" cy="72981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𝐿𝐿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lang="pt-PT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𝐿𝐿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Marcador de Posição de Conteúdo 4">
                <a:extLst>
                  <a:ext uri="{FF2B5EF4-FFF2-40B4-BE49-F238E27FC236}">
                    <a16:creationId xmlns:a16="http://schemas.microsoft.com/office/drawing/2014/main" id="{125E1C77-A3EE-C29C-0517-AAF1026CB5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046812"/>
                <a:ext cx="3280898" cy="729815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arcador de Posição de Conteúdo 4">
                <a:extLst>
                  <a:ext uri="{FF2B5EF4-FFF2-40B4-BE49-F238E27FC236}">
                    <a16:creationId xmlns:a16="http://schemas.microsoft.com/office/drawing/2014/main" id="{31E15CC0-7584-4606-F555-EE3ACD6F16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9807" y="3992574"/>
                <a:ext cx="6302623" cy="773289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𝐿𝐿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sub>
                          </m:sSub>
                        </m:den>
                      </m:f>
                      <m:r>
                        <a:rPr lang="pt-PT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𝐿𝐿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Marcador de Posição de Conteúdo 4">
                <a:extLst>
                  <a:ext uri="{FF2B5EF4-FFF2-40B4-BE49-F238E27FC236}">
                    <a16:creationId xmlns:a16="http://schemas.microsoft.com/office/drawing/2014/main" id="{31E15CC0-7584-4606-F555-EE3ACD6F1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807" y="3992574"/>
                <a:ext cx="6302623" cy="773289"/>
              </a:xfrm>
              <a:prstGeom prst="rect">
                <a:avLst/>
              </a:prstGeom>
              <a:blipFill>
                <a:blip r:embed="rId5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Marcador de Posição de Conteúdo 4">
                <a:extLst>
                  <a:ext uri="{FF2B5EF4-FFF2-40B4-BE49-F238E27FC236}">
                    <a16:creationId xmlns:a16="http://schemas.microsoft.com/office/drawing/2014/main" id="{15D4D64B-4990-F924-450E-10CDE3C56CB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189806" y="4950086"/>
                <a:ext cx="5657574" cy="773289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𝐿𝐿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</m:den>
                      </m:f>
                      <m:r>
                        <a:rPr lang="pt-PT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,0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𝐿𝐿</m:t>
                          </m:r>
                        </m:num>
                        <m:den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0" name="Marcador de Posição de Conteúdo 4">
                <a:extLst>
                  <a:ext uri="{FF2B5EF4-FFF2-40B4-BE49-F238E27FC236}">
                    <a16:creationId xmlns:a16="http://schemas.microsoft.com/office/drawing/2014/main" id="{15D4D64B-4990-F924-450E-10CDE3C56C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9806" y="4950086"/>
                <a:ext cx="5657574" cy="773289"/>
              </a:xfrm>
              <a:prstGeom prst="rect">
                <a:avLst/>
              </a:prstGeom>
              <a:blipFill>
                <a:blip r:embed="rId6"/>
                <a:stretch>
                  <a:fillRect b="-32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623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E7DCC3-1A94-3EC4-84C6-C8A9C8FD8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Descent: </a:t>
            </a:r>
            <a:r>
              <a:rPr lang="en-GB" sz="3600" dirty="0"/>
              <a:t>back propagation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F474BDD-0FE8-6A36-268F-2AEB68B83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Marcador de Posição de Conteúdo 4">
                <a:extLst>
                  <a:ext uri="{FF2B5EF4-FFF2-40B4-BE49-F238E27FC236}">
                    <a16:creationId xmlns:a16="http://schemas.microsoft.com/office/drawing/2014/main" id="{E6DE16B7-C350-0D6D-4AA6-9251508E7DA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63563" y="2829689"/>
                <a:ext cx="3647986" cy="51892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sub>
                        <m:sup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pt-PT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sub>
                        <m:sup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Marcador de Posição de Conteúdo 4">
                <a:extLst>
                  <a:ext uri="{FF2B5EF4-FFF2-40B4-BE49-F238E27FC236}">
                    <a16:creationId xmlns:a16="http://schemas.microsoft.com/office/drawing/2014/main" id="{E6DE16B7-C350-0D6D-4AA6-9251508E7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563" y="2829689"/>
                <a:ext cx="3647986" cy="518925"/>
              </a:xfrm>
              <a:prstGeom prst="rect">
                <a:avLst/>
              </a:prstGeom>
              <a:blipFill>
                <a:blip r:embed="rId2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Marcador de Posição de Conteúdo 4">
                <a:extLst>
                  <a:ext uri="{FF2B5EF4-FFF2-40B4-BE49-F238E27FC236}">
                    <a16:creationId xmlns:a16="http://schemas.microsoft.com/office/drawing/2014/main" id="{31E15CC0-7584-4606-F555-EE3ACD6F16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667" y="4168251"/>
                <a:ext cx="5066965" cy="51892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sub>
                        <m:sup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pt-PT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sub>
                        <m:sup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Marcador de Posição de Conteúdo 4">
                <a:extLst>
                  <a:ext uri="{FF2B5EF4-FFF2-40B4-BE49-F238E27FC236}">
                    <a16:creationId xmlns:a16="http://schemas.microsoft.com/office/drawing/2014/main" id="{31E15CC0-7584-4606-F555-EE3ACD6F16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67" y="4168251"/>
                <a:ext cx="5066965" cy="518925"/>
              </a:xfrm>
              <a:prstGeom prst="rect">
                <a:avLst/>
              </a:prstGeom>
              <a:blipFill>
                <a:blip r:embed="rId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7F00ED2-9D3D-B116-D6D4-AA8A3E22C99F}"/>
                  </a:ext>
                </a:extLst>
              </p:cNvPr>
              <p:cNvSpPr txBox="1"/>
              <p:nvPr/>
            </p:nvSpPr>
            <p:spPr>
              <a:xfrm>
                <a:off x="5559667" y="1874734"/>
                <a:ext cx="4353564" cy="4866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en-GB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pt-PT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  <m:r>
                        <a:rPr lang="pt-P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l-G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p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en-GB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GB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7F00ED2-9D3D-B116-D6D4-AA8A3E22C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67" y="1874734"/>
                <a:ext cx="4353564" cy="486672"/>
              </a:xfrm>
              <a:prstGeom prst="rect">
                <a:avLst/>
              </a:prstGeom>
              <a:blipFill>
                <a:blip r:embed="rId4"/>
                <a:stretch>
                  <a:fillRect b="-1025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arcador de Posição de Conteúdo 4">
                <a:extLst>
                  <a:ext uri="{FF2B5EF4-FFF2-40B4-BE49-F238E27FC236}">
                    <a16:creationId xmlns:a16="http://schemas.microsoft.com/office/drawing/2014/main" id="{D25F4381-D11D-7F0A-7109-BF9A41C40B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667" y="3454720"/>
                <a:ext cx="3337067" cy="478914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pt-PT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𝜑</m:t>
                          </m:r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3" name="Marcador de Posição de Conteúdo 4">
                <a:extLst>
                  <a:ext uri="{FF2B5EF4-FFF2-40B4-BE49-F238E27FC236}">
                    <a16:creationId xmlns:a16="http://schemas.microsoft.com/office/drawing/2014/main" id="{D25F4381-D11D-7F0A-7109-BF9A41C40B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67" y="3454720"/>
                <a:ext cx="3337067" cy="478914"/>
              </a:xfrm>
              <a:prstGeom prst="rect">
                <a:avLst/>
              </a:prstGeom>
              <a:blipFill>
                <a:blip r:embed="rId5"/>
                <a:stretch>
                  <a:fillRect b="-5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4">
                <a:extLst>
                  <a:ext uri="{FF2B5EF4-FFF2-40B4-BE49-F238E27FC236}">
                    <a16:creationId xmlns:a16="http://schemas.microsoft.com/office/drawing/2014/main" id="{CD25D544-010F-3119-3924-7DF21FCA5E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9667" y="4987888"/>
                <a:ext cx="4689361" cy="518925"/>
              </a:xfrm>
              <a:prstGeom prst="rect">
                <a:avLst/>
              </a:prstGeom>
              <a:noFill/>
            </p:spPr>
            <p:txBody>
              <a:bodyPr vert="horz" wrap="none" lIns="91440" tIns="45720" rIns="91440" bIns="45720" rtlCol="0">
                <a:sp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P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0</m:t>
                          </m:r>
                        </m:sub>
                        <m:sup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  <m:r>
                        <a:rPr lang="pt-PT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0</m:t>
                          </m:r>
                        </m:sub>
                        <m:sup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d>
                        <m:dPr>
                          <m:begChr m:val="["/>
                          <m:endChr m:val="]"/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</m:d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d>
                            <m:dPr>
                              <m:ctrlP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4" name="Marcador de Posição de Conteúdo 4">
                <a:extLst>
                  <a:ext uri="{FF2B5EF4-FFF2-40B4-BE49-F238E27FC236}">
                    <a16:creationId xmlns:a16="http://schemas.microsoft.com/office/drawing/2014/main" id="{CD25D544-010F-3119-3924-7DF21FCA5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9667" y="4987888"/>
                <a:ext cx="4689361" cy="518925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Agrupar 14">
            <a:extLst>
              <a:ext uri="{FF2B5EF4-FFF2-40B4-BE49-F238E27FC236}">
                <a16:creationId xmlns:a16="http://schemas.microsoft.com/office/drawing/2014/main" id="{45FEDBE0-94F7-48A8-5B95-FD4157289095}"/>
              </a:ext>
            </a:extLst>
          </p:cNvPr>
          <p:cNvGrpSpPr/>
          <p:nvPr/>
        </p:nvGrpSpPr>
        <p:grpSpPr>
          <a:xfrm>
            <a:off x="646111" y="2662644"/>
            <a:ext cx="4110722" cy="2249411"/>
            <a:chOff x="646111" y="2304294"/>
            <a:chExt cx="4110722" cy="2249411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71DF6780-BAEB-128A-FED0-50B4E58B27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6111" y="2304294"/>
              <a:ext cx="4110722" cy="2249411"/>
              <a:chOff x="6356007" y="2547901"/>
              <a:chExt cx="3256574" cy="1782016"/>
            </a:xfrm>
          </p:grpSpPr>
          <p:grpSp>
            <p:nvGrpSpPr>
              <p:cNvPr id="24" name="Agrupar 23">
                <a:extLst>
                  <a:ext uri="{FF2B5EF4-FFF2-40B4-BE49-F238E27FC236}">
                    <a16:creationId xmlns:a16="http://schemas.microsoft.com/office/drawing/2014/main" id="{4318FB35-FA2F-2F4A-AC33-4783336183EA}"/>
                  </a:ext>
                </a:extLst>
              </p:cNvPr>
              <p:cNvGrpSpPr/>
              <p:nvPr/>
            </p:nvGrpSpPr>
            <p:grpSpPr>
              <a:xfrm>
                <a:off x="6356007" y="2547901"/>
                <a:ext cx="1598724" cy="1782016"/>
                <a:chOff x="2199503" y="2410157"/>
                <a:chExt cx="1598724" cy="17820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C26E2414-6648-B8B2-B319-B3A743B010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02227" y="2891976"/>
                      <a:ext cx="396000" cy="396000"/>
                    </a:xfrm>
                    <a:prstGeom prst="ellips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pt-P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pt-PT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en-GB" b="1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7" name="Oval 106">
                      <a:extLst>
                        <a:ext uri="{FF2B5EF4-FFF2-40B4-BE49-F238E27FC236}">
                          <a16:creationId xmlns:a16="http://schemas.microsoft.com/office/drawing/2014/main" id="{70E25F4F-3B68-8C24-8056-42864E0418D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402227" y="2891976"/>
                      <a:ext cx="396000" cy="396000"/>
                    </a:xfrm>
                    <a:prstGeom prst="ellipse">
                      <a:avLst/>
                    </a:prstGeom>
                    <a:blipFill>
                      <a:blip r:embed="rId33"/>
                      <a:stretch>
                        <a:fillRect/>
                      </a:stretch>
                    </a:blipFill>
                    <a:ln>
                      <a:solidFill>
                        <a:schemeClr val="bg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34" name="Agrupar 33">
                  <a:extLst>
                    <a:ext uri="{FF2B5EF4-FFF2-40B4-BE49-F238E27FC236}">
                      <a16:creationId xmlns:a16="http://schemas.microsoft.com/office/drawing/2014/main" id="{42671CC5-BB33-E939-2C82-13514C16D51B}"/>
                    </a:ext>
                  </a:extLst>
                </p:cNvPr>
                <p:cNvGrpSpPr/>
                <p:nvPr/>
              </p:nvGrpSpPr>
              <p:grpSpPr>
                <a:xfrm>
                  <a:off x="2537510" y="2608157"/>
                  <a:ext cx="922710" cy="1246009"/>
                  <a:chOff x="2463370" y="3151264"/>
                  <a:chExt cx="922710" cy="1246009"/>
                </a:xfrm>
              </p:grpSpPr>
              <p:cxnSp>
                <p:nvCxnSpPr>
                  <p:cNvPr id="40" name="Conexão Reta Unidirecional 39">
                    <a:extLst>
                      <a:ext uri="{FF2B5EF4-FFF2-40B4-BE49-F238E27FC236}">
                        <a16:creationId xmlns:a16="http://schemas.microsoft.com/office/drawing/2014/main" id="{5D118A77-9776-7E22-7EF4-1860F7696D00}"/>
                      </a:ext>
                    </a:extLst>
                  </p:cNvPr>
                  <p:cNvCxnSpPr>
                    <a:cxnSpLocks/>
                    <a:stCxn id="36" idx="6"/>
                    <a:endCxn id="33" idx="1"/>
                  </p:cNvCxnSpPr>
                  <p:nvPr/>
                </p:nvCxnSpPr>
                <p:spPr>
                  <a:xfrm>
                    <a:off x="2521363" y="3151264"/>
                    <a:ext cx="864717" cy="341812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Conexão Reta Unidirecional 40">
                    <a:extLst>
                      <a:ext uri="{FF2B5EF4-FFF2-40B4-BE49-F238E27FC236}">
                        <a16:creationId xmlns:a16="http://schemas.microsoft.com/office/drawing/2014/main" id="{549941A7-84FE-42E2-DDEB-2A10E06E0A3E}"/>
                      </a:ext>
                    </a:extLst>
                  </p:cNvPr>
                  <p:cNvCxnSpPr>
                    <a:cxnSpLocks/>
                    <a:stCxn id="37" idx="6"/>
                    <a:endCxn id="33" idx="2"/>
                  </p:cNvCxnSpPr>
                  <p:nvPr/>
                </p:nvCxnSpPr>
                <p:spPr>
                  <a:xfrm flipV="1">
                    <a:off x="2521363" y="3633083"/>
                    <a:ext cx="806724" cy="10392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Conexão Reta Unidirecional 41">
                    <a:extLst>
                      <a:ext uri="{FF2B5EF4-FFF2-40B4-BE49-F238E27FC236}">
                        <a16:creationId xmlns:a16="http://schemas.microsoft.com/office/drawing/2014/main" id="{0E0DB739-486F-A657-3ACC-6EA8A2681820}"/>
                      </a:ext>
                    </a:extLst>
                  </p:cNvPr>
                  <p:cNvCxnSpPr>
                    <a:cxnSpLocks/>
                    <a:stCxn id="38" idx="7"/>
                    <a:endCxn id="33" idx="3"/>
                  </p:cNvCxnSpPr>
                  <p:nvPr/>
                </p:nvCxnSpPr>
                <p:spPr>
                  <a:xfrm flipV="1">
                    <a:off x="2463370" y="3773090"/>
                    <a:ext cx="922710" cy="624183"/>
                  </a:xfrm>
                  <a:prstGeom prst="straightConnector1">
                    <a:avLst/>
                  </a:prstGeom>
                  <a:ln>
                    <a:solidFill>
                      <a:schemeClr val="bg1"/>
                    </a:solidFill>
                    <a:tailEnd type="triangle" w="med" len="lg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" name="Agrupar 34">
                  <a:extLst>
                    <a:ext uri="{FF2B5EF4-FFF2-40B4-BE49-F238E27FC236}">
                      <a16:creationId xmlns:a16="http://schemas.microsoft.com/office/drawing/2014/main" id="{B2A13D93-0FBB-D840-6D4C-D4E48D554C6B}"/>
                    </a:ext>
                  </a:extLst>
                </p:cNvPr>
                <p:cNvGrpSpPr/>
                <p:nvPr/>
              </p:nvGrpSpPr>
              <p:grpSpPr>
                <a:xfrm>
                  <a:off x="2199503" y="2410157"/>
                  <a:ext cx="396000" cy="1782016"/>
                  <a:chOff x="2125363" y="2953264"/>
                  <a:chExt cx="396000" cy="1782016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6" name="Oval 35">
                        <a:extLst>
                          <a:ext uri="{FF2B5EF4-FFF2-40B4-BE49-F238E27FC236}">
                            <a16:creationId xmlns:a16="http://schemas.microsoft.com/office/drawing/2014/main" id="{7D156D89-6815-2824-57ED-B91B1889D4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25363" y="2953264"/>
                        <a:ext cx="396000" cy="39600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0" name="Oval 109">
                        <a:extLst>
                          <a:ext uri="{FF2B5EF4-FFF2-40B4-BE49-F238E27FC236}">
                            <a16:creationId xmlns:a16="http://schemas.microsoft.com/office/drawing/2014/main" id="{CC82CAA5-AC18-807A-0E7F-DBC6369088B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25363" y="2953264"/>
                        <a:ext cx="396000" cy="396000"/>
                      </a:xfrm>
                      <a:prstGeom prst="ellipse">
                        <a:avLst/>
                      </a:prstGeom>
                      <a:blipFill>
                        <a:blip r:embed="rId34"/>
                        <a:stretch>
                          <a:fillRect/>
                        </a:stretch>
                      </a:blipFill>
                      <a:ln>
                        <a:solidFill>
                          <a:schemeClr val="bg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7" name="Oval 36">
                        <a:extLst>
                          <a:ext uri="{FF2B5EF4-FFF2-40B4-BE49-F238E27FC236}">
                            <a16:creationId xmlns:a16="http://schemas.microsoft.com/office/drawing/2014/main" id="{E640CAF8-F3E9-678B-BD53-E14E28CA9F0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25363" y="3445475"/>
                        <a:ext cx="396000" cy="39600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1" name="Oval 110">
                        <a:extLst>
                          <a:ext uri="{FF2B5EF4-FFF2-40B4-BE49-F238E27FC236}">
                            <a16:creationId xmlns:a16="http://schemas.microsoft.com/office/drawing/2014/main" id="{9923DE6D-2FF1-AB25-EB3B-CE8D5A49F475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25363" y="3445475"/>
                        <a:ext cx="396000" cy="396000"/>
                      </a:xfrm>
                      <a:prstGeom prst="ellipse">
                        <a:avLst/>
                      </a:prstGeom>
                      <a:blipFill>
                        <a:blip r:embed="rId35"/>
                        <a:stretch>
                          <a:fillRect/>
                        </a:stretch>
                      </a:blipFill>
                      <a:ln>
                        <a:solidFill>
                          <a:schemeClr val="bg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8" name="Oval 37">
                        <a:extLst>
                          <a:ext uri="{FF2B5EF4-FFF2-40B4-BE49-F238E27FC236}">
                            <a16:creationId xmlns:a16="http://schemas.microsoft.com/office/drawing/2014/main" id="{6E708C32-662C-69E0-4681-FDCEE5897C8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25363" y="4339280"/>
                        <a:ext cx="396000" cy="396000"/>
                      </a:xfrm>
                      <a:prstGeom prst="ellipse">
                        <a:avLst/>
                      </a:prstGeom>
                      <a:solidFill>
                        <a:schemeClr val="tx1"/>
                      </a:solidFill>
                      <a:ln>
                        <a:solidFill>
                          <a:schemeClr val="bg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 font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GB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pt-PT" b="1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GB" b="1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cs typeface="Consolas" panose="020B0609020204030204" pitchFamily="49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2" name="Oval 111">
                        <a:extLst>
                          <a:ext uri="{FF2B5EF4-FFF2-40B4-BE49-F238E27FC236}">
                            <a16:creationId xmlns:a16="http://schemas.microsoft.com/office/drawing/2014/main" id="{F7F979DA-BF1E-CBF3-3771-E5156334A548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25363" y="4339280"/>
                        <a:ext cx="396000" cy="396000"/>
                      </a:xfrm>
                      <a:prstGeom prst="ellipse">
                        <a:avLst/>
                      </a:prstGeom>
                      <a:blipFill>
                        <a:blip r:embed="rId36"/>
                        <a:stretch>
                          <a:fillRect/>
                        </a:stretch>
                      </a:blipFill>
                      <a:ln>
                        <a:solidFill>
                          <a:schemeClr val="bg1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9" name="CaixaDeTexto 38">
                        <a:extLst>
                          <a:ext uri="{FF2B5EF4-FFF2-40B4-BE49-F238E27FC236}">
                            <a16:creationId xmlns:a16="http://schemas.microsoft.com/office/drawing/2014/main" id="{54937C64-7C85-5CFE-B433-CA43B656538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25363" y="3859545"/>
                        <a:ext cx="358346" cy="46166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GB" sz="24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oMath>
                          </m:oMathPara>
                        </a14:m>
                        <a:endParaRPr lang="en-GB" sz="2400" b="1" dirty="0">
                          <a:solidFill>
                            <a:schemeClr val="bg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3" name="CaixaDeTexto 112">
                        <a:extLst>
                          <a:ext uri="{FF2B5EF4-FFF2-40B4-BE49-F238E27FC236}">
                            <a16:creationId xmlns:a16="http://schemas.microsoft.com/office/drawing/2014/main" id="{BDC32775-266B-3711-CB67-43D10454811F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25363" y="3859545"/>
                        <a:ext cx="358346" cy="461665"/>
                      </a:xfrm>
                      <a:prstGeom prst="rect">
                        <a:avLst/>
                      </a:prstGeom>
                      <a:blipFill>
                        <a:blip r:embed="rId3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GB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04BC4409-76AA-0588-3035-7AB6F26B63AC}"/>
                      </a:ext>
                    </a:extLst>
                  </p:cNvPr>
                  <p:cNvSpPr/>
                  <p:nvPr/>
                </p:nvSpPr>
                <p:spPr>
                  <a:xfrm>
                    <a:off x="7558731" y="3606873"/>
                    <a:ext cx="396000" cy="396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PT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pt-PT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b="1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99" name="Oval 98">
                    <a:extLst>
                      <a:ext uri="{FF2B5EF4-FFF2-40B4-BE49-F238E27FC236}">
                        <a16:creationId xmlns:a16="http://schemas.microsoft.com/office/drawing/2014/main" id="{3F2E865C-0422-43AB-795A-F3C922FC56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58731" y="3606873"/>
                    <a:ext cx="396000" cy="396000"/>
                  </a:xfrm>
                  <a:prstGeom prst="ellipse">
                    <a:avLst/>
                  </a:prstGeom>
                  <a:blipFill>
                    <a:blip r:embed="rId38"/>
                    <a:stretch>
                      <a:fillRect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6" name="Conexão Reta Unidirecional 25">
                <a:extLst>
                  <a:ext uri="{FF2B5EF4-FFF2-40B4-BE49-F238E27FC236}">
                    <a16:creationId xmlns:a16="http://schemas.microsoft.com/office/drawing/2014/main" id="{23B6D7B1-6E03-6BC5-80F6-5B86DCB01521}"/>
                  </a:ext>
                </a:extLst>
              </p:cNvPr>
              <p:cNvCxnSpPr>
                <a:cxnSpLocks/>
                <a:stCxn id="36" idx="5"/>
                <a:endCxn id="25" idx="0"/>
              </p:cNvCxnSpPr>
              <p:nvPr/>
            </p:nvCxnSpPr>
            <p:spPr>
              <a:xfrm>
                <a:off x="6694014" y="2885908"/>
                <a:ext cx="1062717" cy="720965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xão Reta Unidirecional 26">
                <a:extLst>
                  <a:ext uri="{FF2B5EF4-FFF2-40B4-BE49-F238E27FC236}">
                    <a16:creationId xmlns:a16="http://schemas.microsoft.com/office/drawing/2014/main" id="{EB76F1D5-216B-2E7C-826F-20D102C5B0A5}"/>
                  </a:ext>
                </a:extLst>
              </p:cNvPr>
              <p:cNvCxnSpPr>
                <a:cxnSpLocks/>
                <a:stCxn id="37" idx="5"/>
                <a:endCxn id="25" idx="1"/>
              </p:cNvCxnSpPr>
              <p:nvPr/>
            </p:nvCxnSpPr>
            <p:spPr>
              <a:xfrm>
                <a:off x="6694014" y="3378119"/>
                <a:ext cx="922710" cy="286747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xão Reta Unidirecional 27">
                <a:extLst>
                  <a:ext uri="{FF2B5EF4-FFF2-40B4-BE49-F238E27FC236}">
                    <a16:creationId xmlns:a16="http://schemas.microsoft.com/office/drawing/2014/main" id="{18AEDFE8-B20E-8FAC-7B64-A8B103C6BB76}"/>
                  </a:ext>
                </a:extLst>
              </p:cNvPr>
              <p:cNvCxnSpPr>
                <a:cxnSpLocks/>
                <a:stCxn id="38" idx="6"/>
                <a:endCxn id="25" idx="2"/>
              </p:cNvCxnSpPr>
              <p:nvPr/>
            </p:nvCxnSpPr>
            <p:spPr>
              <a:xfrm flipV="1">
                <a:off x="6752007" y="3804873"/>
                <a:ext cx="806724" cy="32704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xão Reta Unidirecional 28">
                <a:extLst>
                  <a:ext uri="{FF2B5EF4-FFF2-40B4-BE49-F238E27FC236}">
                    <a16:creationId xmlns:a16="http://schemas.microsoft.com/office/drawing/2014/main" id="{852F0665-925B-8F40-BB4C-7229ED3D3B2C}"/>
                  </a:ext>
                </a:extLst>
              </p:cNvPr>
              <p:cNvCxnSpPr>
                <a:cxnSpLocks/>
                <a:stCxn id="30" idx="6"/>
              </p:cNvCxnSpPr>
              <p:nvPr/>
            </p:nvCxnSpPr>
            <p:spPr>
              <a:xfrm>
                <a:off x="9130871" y="3526625"/>
                <a:ext cx="481710" cy="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127A0504-08B9-4A58-3771-19F3233BC469}"/>
                      </a:ext>
                    </a:extLst>
                  </p:cNvPr>
                  <p:cNvSpPr/>
                  <p:nvPr/>
                </p:nvSpPr>
                <p:spPr>
                  <a:xfrm>
                    <a:off x="8734871" y="3328625"/>
                    <a:ext cx="396000" cy="396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PT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oMath>
                      </m:oMathPara>
                    </a14:m>
                    <a:endParaRPr lang="en-GB" b="1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104" name="Oval 103">
                    <a:extLst>
                      <a:ext uri="{FF2B5EF4-FFF2-40B4-BE49-F238E27FC236}">
                        <a16:creationId xmlns:a16="http://schemas.microsoft.com/office/drawing/2014/main" id="{1B740DBF-3A38-FA0F-CF99-3B3FEEADE8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734871" y="3328625"/>
                    <a:ext cx="396000" cy="396000"/>
                  </a:xfrm>
                  <a:prstGeom prst="ellipse">
                    <a:avLst/>
                  </a:prstGeom>
                  <a:blipFill>
                    <a:blip r:embed="rId39"/>
                    <a:stretch>
                      <a:fillRect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31" name="Conexão Reta Unidirecional 30">
                <a:extLst>
                  <a:ext uri="{FF2B5EF4-FFF2-40B4-BE49-F238E27FC236}">
                    <a16:creationId xmlns:a16="http://schemas.microsoft.com/office/drawing/2014/main" id="{9C61B3FE-1238-4B17-3E57-30A4250F56BB}"/>
                  </a:ext>
                </a:extLst>
              </p:cNvPr>
              <p:cNvCxnSpPr>
                <a:cxnSpLocks/>
                <a:stCxn id="33" idx="6"/>
                <a:endCxn id="30" idx="1"/>
              </p:cNvCxnSpPr>
              <p:nvPr/>
            </p:nvCxnSpPr>
            <p:spPr>
              <a:xfrm>
                <a:off x="7954731" y="3227720"/>
                <a:ext cx="838133" cy="15889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xão Reta Unidirecional 31">
                <a:extLst>
                  <a:ext uri="{FF2B5EF4-FFF2-40B4-BE49-F238E27FC236}">
                    <a16:creationId xmlns:a16="http://schemas.microsoft.com/office/drawing/2014/main" id="{4E308480-1660-EB3E-B5AF-EB76357F5CFE}"/>
                  </a:ext>
                </a:extLst>
              </p:cNvPr>
              <p:cNvCxnSpPr>
                <a:cxnSpLocks/>
                <a:stCxn id="25" idx="6"/>
                <a:endCxn id="30" idx="3"/>
              </p:cNvCxnSpPr>
              <p:nvPr/>
            </p:nvCxnSpPr>
            <p:spPr>
              <a:xfrm flipV="1">
                <a:off x="7954731" y="3666632"/>
                <a:ext cx="838133" cy="13824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CaixaDeTexto 16">
                  <a:extLst>
                    <a:ext uri="{FF2B5EF4-FFF2-40B4-BE49-F238E27FC236}">
                      <a16:creationId xmlns:a16="http://schemas.microsoft.com/office/drawing/2014/main" id="{FAF84974-B43A-4131-A905-1D0670828620}"/>
                    </a:ext>
                  </a:extLst>
                </p:cNvPr>
                <p:cNvSpPr txBox="1"/>
                <p:nvPr/>
              </p:nvSpPr>
              <p:spPr>
                <a:xfrm>
                  <a:off x="1388960" y="2349440"/>
                  <a:ext cx="605550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CaixaDeTexto 16">
                  <a:extLst>
                    <a:ext uri="{FF2B5EF4-FFF2-40B4-BE49-F238E27FC236}">
                      <a16:creationId xmlns:a16="http://schemas.microsoft.com/office/drawing/2014/main" id="{FAF84974-B43A-4131-A905-1D06708286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88960" y="2349440"/>
                  <a:ext cx="605550" cy="381515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1F5E49C6-9698-BA51-7811-C7B8B860864B}"/>
                    </a:ext>
                  </a:extLst>
                </p:cNvPr>
                <p:cNvSpPr txBox="1"/>
                <p:nvPr/>
              </p:nvSpPr>
              <p:spPr>
                <a:xfrm>
                  <a:off x="1199693" y="2590146"/>
                  <a:ext cx="610873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2,1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CaixaDeTexto 17">
                  <a:extLst>
                    <a:ext uri="{FF2B5EF4-FFF2-40B4-BE49-F238E27FC236}">
                      <a16:creationId xmlns:a16="http://schemas.microsoft.com/office/drawing/2014/main" id="{1F5E49C6-9698-BA51-7811-C7B8B86086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99693" y="2590146"/>
                  <a:ext cx="610873" cy="381515"/>
                </a:xfrm>
                <a:prstGeom prst="rect">
                  <a:avLst/>
                </a:prstGeom>
                <a:blipFill>
                  <a:blip r:embed="rId4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78A50B78-1A7D-8C99-CFD4-6B127FC88B7A}"/>
                    </a:ext>
                  </a:extLst>
                </p:cNvPr>
                <p:cNvSpPr txBox="1"/>
                <p:nvPr/>
              </p:nvSpPr>
              <p:spPr>
                <a:xfrm>
                  <a:off x="1284583" y="4140162"/>
                  <a:ext cx="624978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2,</m:t>
                            </m:r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78A50B78-1A7D-8C99-CFD4-6B127FC88B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583" y="4140162"/>
                  <a:ext cx="624978" cy="381515"/>
                </a:xfrm>
                <a:prstGeom prst="rect">
                  <a:avLst/>
                </a:prstGeom>
                <a:blipFill>
                  <a:blip r:embed="rId4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76C9BACD-1901-17EF-79CC-3CBB9F15696E}"/>
                    </a:ext>
                  </a:extLst>
                </p:cNvPr>
                <p:cNvSpPr txBox="1"/>
                <p:nvPr/>
              </p:nvSpPr>
              <p:spPr>
                <a:xfrm>
                  <a:off x="905450" y="3563260"/>
                  <a:ext cx="619657" cy="38151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CaixaDeTexto 19">
                  <a:extLst>
                    <a:ext uri="{FF2B5EF4-FFF2-40B4-BE49-F238E27FC236}">
                      <a16:creationId xmlns:a16="http://schemas.microsoft.com/office/drawing/2014/main" id="{76C9BACD-1901-17EF-79CC-3CBB9F1569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450" y="3563260"/>
                  <a:ext cx="619657" cy="381515"/>
                </a:xfrm>
                <a:prstGeom prst="rect">
                  <a:avLst/>
                </a:prstGeom>
                <a:blipFill>
                  <a:blip r:embed="rId4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17CED229-C1C5-E323-ED58-9D0B564FB019}"/>
                    </a:ext>
                  </a:extLst>
                </p:cNvPr>
                <p:cNvSpPr txBox="1"/>
                <p:nvPr/>
              </p:nvSpPr>
              <p:spPr>
                <a:xfrm>
                  <a:off x="2808797" y="2837296"/>
                  <a:ext cx="5078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17CED229-C1C5-E323-ED58-9D0B564FB0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8797" y="2837296"/>
                  <a:ext cx="507895" cy="369332"/>
                </a:xfrm>
                <a:prstGeom prst="rect">
                  <a:avLst/>
                </a:prstGeom>
                <a:blipFill>
                  <a:blip r:embed="rId4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C62D9E5D-EEC6-9FB7-B40C-01231094F52C}"/>
                    </a:ext>
                  </a:extLst>
                </p:cNvPr>
                <p:cNvSpPr txBox="1"/>
                <p:nvPr/>
              </p:nvSpPr>
              <p:spPr>
                <a:xfrm>
                  <a:off x="2803475" y="3781717"/>
                  <a:ext cx="51321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2" name="CaixaDeTexto 21">
                  <a:extLst>
                    <a:ext uri="{FF2B5EF4-FFF2-40B4-BE49-F238E27FC236}">
                      <a16:creationId xmlns:a16="http://schemas.microsoft.com/office/drawing/2014/main" id="{C62D9E5D-EEC6-9FB7-B40C-01231094F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03475" y="3781717"/>
                  <a:ext cx="513217" cy="369332"/>
                </a:xfrm>
                <a:prstGeom prst="rect">
                  <a:avLst/>
                </a:prstGeom>
                <a:blipFill>
                  <a:blip r:embed="rId45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F7C796DD-8A41-DB82-6A45-02CFF481614B}"/>
                    </a:ext>
                  </a:extLst>
                </p:cNvPr>
                <p:cNvSpPr txBox="1"/>
                <p:nvPr/>
              </p:nvSpPr>
              <p:spPr>
                <a:xfrm>
                  <a:off x="4248938" y="3104374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CaixaDeTexto 22">
                  <a:extLst>
                    <a:ext uri="{FF2B5EF4-FFF2-40B4-BE49-F238E27FC236}">
                      <a16:creationId xmlns:a16="http://schemas.microsoft.com/office/drawing/2014/main" id="{F7C796DD-8A41-DB82-6A45-02CFF48161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48938" y="3104374"/>
                  <a:ext cx="382605" cy="369332"/>
                </a:xfrm>
                <a:prstGeom prst="rect">
                  <a:avLst/>
                </a:prstGeom>
                <a:blipFill>
                  <a:blip r:embed="rId46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248955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CDB3F9-2009-5D59-23E5-2207CC67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Networks: overfitting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E7CE4B78-BD80-433F-1EBB-98ABC3FC10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4293" y="1663680"/>
                <a:ext cx="8946541" cy="1765320"/>
              </a:xfrm>
            </p:spPr>
            <p:txBody>
              <a:bodyPr/>
              <a:lstStyle/>
              <a:p>
                <a:r>
                  <a:rPr lang="en-GB" dirty="0"/>
                  <a:t>Regularization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l-G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𝐿𝐿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d>
                            <m:d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pt-P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P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Θ</m:t>
                              </m:r>
                            </m:e>
                          </m:d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ℓ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  <a:p>
                <a:r>
                  <a:rPr lang="en-GB" dirty="0"/>
                  <a:t>Dropout</a:t>
                </a:r>
              </a:p>
              <a:p>
                <a:pPr lvl="1"/>
                <a:r>
                  <a:rPr lang="en-GB" dirty="0"/>
                  <a:t>at each epoch randomly select some of the nodes not to be trained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E7CE4B78-BD80-433F-1EBB-98ABC3FC1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4293" y="1663680"/>
                <a:ext cx="8946541" cy="1765320"/>
              </a:xfrm>
              <a:blipFill>
                <a:blip r:embed="rId2"/>
                <a:stretch>
                  <a:fillRect l="-283" t="-2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E8838CA-0741-34DA-AEF3-47C7B4967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FB6E370-01D7-C2C1-49AE-24D463042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363" y="3345439"/>
            <a:ext cx="5288400" cy="305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5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0338A-C33F-5349-81FC-990D76CE8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Material de Consulta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363EA60F-FDF7-2B4F-97C2-C8280EE22D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4782" y="5004753"/>
            <a:ext cx="4778504" cy="1029760"/>
          </a:xfrm>
        </p:spPr>
        <p:txBody>
          <a:bodyPr/>
          <a:lstStyle/>
          <a:p>
            <a:r>
              <a:rPr lang="en-GB" dirty="0"/>
              <a:t>Luís G. Serrano</a:t>
            </a:r>
            <a:br>
              <a:rPr lang="pt-PT" dirty="0"/>
            </a:br>
            <a:r>
              <a:rPr lang="pt-PT" dirty="0"/>
              <a:t>“</a:t>
            </a:r>
            <a:r>
              <a:rPr lang="en-GB" b="1" dirty="0"/>
              <a:t>grokking </a:t>
            </a:r>
            <a:r>
              <a:rPr lang="pt-PT" b="1" i="1" dirty="0" err="1"/>
              <a:t>Machine</a:t>
            </a:r>
            <a:r>
              <a:rPr lang="pt-PT" b="1" i="1" dirty="0"/>
              <a:t> </a:t>
            </a:r>
            <a:r>
              <a:rPr lang="pt-PT" b="1" i="1" dirty="0" err="1"/>
              <a:t>Learning</a:t>
            </a:r>
            <a:r>
              <a:rPr lang="pt-PT" dirty="0"/>
              <a:t>”  </a:t>
            </a:r>
            <a:br>
              <a:rPr lang="pt-PT" dirty="0"/>
            </a:br>
            <a:r>
              <a:rPr lang="pt-PT" dirty="0"/>
              <a:t>Cap. 10 e apêndice B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E8ED1B5-C649-7945-8A37-F2DF2187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50C762-87B4-C911-54AB-CD8068092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419" y="3052118"/>
            <a:ext cx="3065121" cy="36162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488210B-C4FC-97E5-9178-5A5C3D975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5376" y="1346250"/>
            <a:ext cx="2272307" cy="3411735"/>
          </a:xfrm>
          <a:prstGeom prst="rect">
            <a:avLst/>
          </a:prstGeom>
        </p:spPr>
      </p:pic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B85C144F-27E4-F426-1952-2FFD229FDEEB}"/>
              </a:ext>
            </a:extLst>
          </p:cNvPr>
          <p:cNvSpPr txBox="1">
            <a:spLocks/>
          </p:cNvSpPr>
          <p:nvPr/>
        </p:nvSpPr>
        <p:spPr>
          <a:xfrm>
            <a:off x="4269389" y="1503647"/>
            <a:ext cx="6339142" cy="1108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PT" dirty="0"/>
              <a:t>Maria </a:t>
            </a:r>
            <a:r>
              <a:rPr lang="pt-PT" dirty="0" err="1"/>
              <a:t>Schuld</a:t>
            </a:r>
            <a:r>
              <a:rPr lang="pt-PT" dirty="0"/>
              <a:t>,   Francesco </a:t>
            </a:r>
            <a:r>
              <a:rPr lang="pt-PT" dirty="0" err="1"/>
              <a:t>Petruccione</a:t>
            </a:r>
            <a:br>
              <a:rPr lang="pt-PT" dirty="0"/>
            </a:br>
            <a:r>
              <a:rPr lang="pt-PT" dirty="0"/>
              <a:t>“</a:t>
            </a:r>
            <a:r>
              <a:rPr lang="pt-PT" b="1" i="1" dirty="0" err="1"/>
              <a:t>Machine</a:t>
            </a:r>
            <a:r>
              <a:rPr lang="pt-PT" b="1" i="1" dirty="0"/>
              <a:t> </a:t>
            </a:r>
            <a:r>
              <a:rPr lang="pt-PT" b="1" i="1" dirty="0" err="1"/>
              <a:t>Learning</a:t>
            </a:r>
            <a:r>
              <a:rPr lang="pt-PT" b="1" i="1" dirty="0"/>
              <a:t> </a:t>
            </a:r>
            <a:r>
              <a:rPr lang="pt-PT" b="1" i="1" dirty="0" err="1"/>
              <a:t>with</a:t>
            </a:r>
            <a:r>
              <a:rPr lang="pt-PT" b="1" i="1" dirty="0"/>
              <a:t> Quantum </a:t>
            </a:r>
            <a:r>
              <a:rPr lang="pt-PT" b="1" i="1" dirty="0" err="1"/>
              <a:t>Computers</a:t>
            </a:r>
            <a:r>
              <a:rPr lang="pt-PT" dirty="0"/>
              <a:t>”</a:t>
            </a:r>
            <a:br>
              <a:rPr lang="pt-PT" dirty="0"/>
            </a:br>
            <a:r>
              <a:rPr lang="pt-PT" dirty="0"/>
              <a:t>Cap. 2</a:t>
            </a:r>
          </a:p>
        </p:txBody>
      </p:sp>
    </p:spTree>
    <p:extLst>
      <p:ext uri="{BB962C8B-B14F-4D97-AF65-F5344CB8AC3E}">
        <p14:creationId xmlns:p14="http://schemas.microsoft.com/office/powerpoint/2010/main" val="2086629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DDA38C-6C16-7FF2-CCA0-40FE02FA5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Networks: </a:t>
            </a:r>
            <a:r>
              <a:rPr lang="en-GB" sz="3600" dirty="0"/>
              <a:t>vanishing gradients</a:t>
            </a: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D53C9E8-7481-2CF0-AA22-5F235E36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C5DE223-0192-CA47-B6FA-33EBB1A17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912" y="1853248"/>
            <a:ext cx="6591300" cy="3403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F18D5EA-E219-304D-8894-2C6D58E27DDB}"/>
                  </a:ext>
                </a:extLst>
              </p:cNvPr>
              <p:cNvSpPr txBox="1"/>
              <p:nvPr/>
            </p:nvSpPr>
            <p:spPr>
              <a:xfrm>
                <a:off x="7698259" y="2967335"/>
                <a:ext cx="4003590" cy="132343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flat regions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GB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l-GR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sub>
                    </m:sSub>
                    <m:r>
                      <a:rPr lang="en-GB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pt-PT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GB" sz="2000" dirty="0"/>
                  <a:t>) hinder</a:t>
                </a:r>
              </a:p>
              <a:p>
                <a:r>
                  <a:rPr lang="en-GB" sz="2000" dirty="0"/>
                  <a:t>gradient descent from progressing to the global minimum</a:t>
                </a: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2F18D5EA-E219-304D-8894-2C6D58E27D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8259" y="2967335"/>
                <a:ext cx="4003590" cy="1323439"/>
              </a:xfrm>
              <a:prstGeom prst="rect">
                <a:avLst/>
              </a:prstGeom>
              <a:blipFill>
                <a:blip r:embed="rId3"/>
                <a:stretch>
                  <a:fillRect l="-1572" t="-2830" b="-660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xão Curva 7">
            <a:extLst>
              <a:ext uri="{FF2B5EF4-FFF2-40B4-BE49-F238E27FC236}">
                <a16:creationId xmlns:a16="http://schemas.microsoft.com/office/drawing/2014/main" id="{5B6CCFA1-5340-00DF-1658-0297831C7493}"/>
              </a:ext>
            </a:extLst>
          </p:cNvPr>
          <p:cNvCxnSpPr>
            <a:cxnSpLocks/>
            <a:endCxn id="6" idx="0"/>
          </p:cNvCxnSpPr>
          <p:nvPr/>
        </p:nvCxnSpPr>
        <p:spPr>
          <a:xfrm flipV="1">
            <a:off x="4213654" y="2967335"/>
            <a:ext cx="5486400" cy="677908"/>
          </a:xfrm>
          <a:prstGeom prst="curvedConnector4">
            <a:avLst>
              <a:gd name="adj1" fmla="val 31757"/>
              <a:gd name="adj2" fmla="val 301079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oval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116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DD8C2-5BA1-4351-4765-DFE177572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Networks: </a:t>
            </a:r>
            <a:r>
              <a:rPr lang="en-GB" sz="3600" dirty="0"/>
              <a:t>vanishing gradients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22FAC745-CEF3-960C-EF88-653E7C45F7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1706927"/>
                <a:ext cx="8946541" cy="140053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p>
                        <m:d>
                          <m:d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dirty="0"/>
                  <a:t> initialization strategy</a:t>
                </a:r>
              </a:p>
              <a:p>
                <a:endParaRPr lang="en-GB" dirty="0"/>
              </a:p>
              <a:p>
                <a:r>
                  <a:rPr lang="en-GB" dirty="0"/>
                  <a:t>use activation functions with non-zero derivatives</a:t>
                </a:r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22FAC745-CEF3-960C-EF88-653E7C45F7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1706927"/>
                <a:ext cx="8946541" cy="1400531"/>
              </a:xfrm>
              <a:blipFill>
                <a:blip r:embed="rId2"/>
                <a:stretch>
                  <a:fillRect l="-283" t="-180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4439473-DECC-8952-0E46-408C5C912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F8290D6-8644-96EA-3702-FE9A49080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43" y="3429000"/>
            <a:ext cx="5130800" cy="2794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9CCEE6C-9171-FA35-856E-708073E9498C}"/>
              </a:ext>
            </a:extLst>
          </p:cNvPr>
          <p:cNvSpPr txBox="1"/>
          <p:nvPr/>
        </p:nvSpPr>
        <p:spPr>
          <a:xfrm>
            <a:off x="779748" y="6266782"/>
            <a:ext cx="4932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[https://</a:t>
            </a:r>
            <a:r>
              <a:rPr lang="en-GB" sz="1200" dirty="0" err="1"/>
              <a:t>www.engati.com</a:t>
            </a:r>
            <a:r>
              <a:rPr lang="en-GB" sz="1200" dirty="0"/>
              <a:t>/glossary/vanishing-gradient-problem]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B1C6E4D9-41FD-3BB2-B4B4-998949784DB3}"/>
              </a:ext>
            </a:extLst>
          </p:cNvPr>
          <p:cNvGrpSpPr/>
          <p:nvPr/>
        </p:nvGrpSpPr>
        <p:grpSpPr>
          <a:xfrm>
            <a:off x="6630408" y="3372126"/>
            <a:ext cx="2501234" cy="1556533"/>
            <a:chOff x="7050539" y="3733800"/>
            <a:chExt cx="3721100" cy="2184400"/>
          </a:xfrm>
        </p:grpSpPr>
        <p:pic>
          <p:nvPicPr>
            <p:cNvPr id="1026" name="Picture 2" descr="ReLU activation (red) and derivative (blue) for efficient gradient... |  Download Scientific Diagram">
              <a:extLst>
                <a:ext uri="{FF2B5EF4-FFF2-40B4-BE49-F238E27FC236}">
                  <a16:creationId xmlns:a16="http://schemas.microsoft.com/office/drawing/2014/main" id="{51B844E1-D08F-39ED-9B7E-F16B26B9B4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0539" y="3733800"/>
              <a:ext cx="3721100" cy="218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aixaDeTexto 6">
                  <a:extLst>
                    <a:ext uri="{FF2B5EF4-FFF2-40B4-BE49-F238E27FC236}">
                      <a16:creationId xmlns:a16="http://schemas.microsoft.com/office/drawing/2014/main" id="{EE26A3CA-8191-6A04-7C76-1F6DD33CA001}"/>
                    </a:ext>
                  </a:extLst>
                </p:cNvPr>
                <p:cNvSpPr txBox="1"/>
                <p:nvPr/>
              </p:nvSpPr>
              <p:spPr>
                <a:xfrm>
                  <a:off x="10265012" y="4647380"/>
                  <a:ext cx="506627" cy="6347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num>
                          <m:den>
                            <m:r>
                              <a:rPr lang="en-GB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pt-PT" b="0" i="1" smtClean="0">
                                <a:solidFill>
                                  <a:srgbClr val="00206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den>
                        </m:f>
                      </m:oMath>
                    </m:oMathPara>
                  </a14:m>
                  <a:endParaRPr lang="en-GB" dirty="0">
                    <a:solidFill>
                      <a:srgbClr val="002060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CaixaDeTexto 6">
                  <a:extLst>
                    <a:ext uri="{FF2B5EF4-FFF2-40B4-BE49-F238E27FC236}">
                      <a16:creationId xmlns:a16="http://schemas.microsoft.com/office/drawing/2014/main" id="{EE26A3CA-8191-6A04-7C76-1F6DD33CA0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65012" y="4647380"/>
                  <a:ext cx="506627" cy="634789"/>
                </a:xfrm>
                <a:prstGeom prst="rect">
                  <a:avLst/>
                </a:prstGeom>
                <a:blipFill>
                  <a:blip r:embed="rId5"/>
                  <a:stretch>
                    <a:fillRect r="-14286" b="-432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E531FC1E-8E50-81E0-96E4-FBDF4FB5A6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8713" y="4802665"/>
            <a:ext cx="2500106" cy="163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6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DA372-5C5E-415B-E18F-01EA5FB3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 label NN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C09055B-BD99-C134-C986-7C725401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B6E2AA01-290A-AA84-4958-50226477DC52}"/>
              </a:ext>
            </a:extLst>
          </p:cNvPr>
          <p:cNvGrpSpPr/>
          <p:nvPr/>
        </p:nvGrpSpPr>
        <p:grpSpPr>
          <a:xfrm>
            <a:off x="646111" y="2485124"/>
            <a:ext cx="8127857" cy="3116241"/>
            <a:chOff x="646111" y="2485124"/>
            <a:chExt cx="8127857" cy="3116241"/>
          </a:xfrm>
        </p:grpSpPr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CF2D0535-4DF3-821D-2BE0-62A8A30A3A2C}"/>
                </a:ext>
              </a:extLst>
            </p:cNvPr>
            <p:cNvGrpSpPr/>
            <p:nvPr/>
          </p:nvGrpSpPr>
          <p:grpSpPr>
            <a:xfrm>
              <a:off x="646111" y="2485124"/>
              <a:ext cx="6903867" cy="3116241"/>
              <a:chOff x="646111" y="2485124"/>
              <a:chExt cx="6903867" cy="3116241"/>
            </a:xfrm>
          </p:grpSpPr>
          <p:pic>
            <p:nvPicPr>
              <p:cNvPr id="5" name="Imagem 4">
                <a:extLst>
                  <a:ext uri="{FF2B5EF4-FFF2-40B4-BE49-F238E27FC236}">
                    <a16:creationId xmlns:a16="http://schemas.microsoft.com/office/drawing/2014/main" id="{28C521B9-3389-7FA9-BD3F-4AFDDB3CE2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6111" y="2485124"/>
                <a:ext cx="6903867" cy="3116241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CaixaDeTexto 2">
                    <a:extLst>
                      <a:ext uri="{FF2B5EF4-FFF2-40B4-BE49-F238E27FC236}">
                        <a16:creationId xmlns:a16="http://schemas.microsoft.com/office/drawing/2014/main" id="{434DC252-84B4-E5E6-C505-9AB367CC7637}"/>
                      </a:ext>
                    </a:extLst>
                  </p:cNvPr>
                  <p:cNvSpPr txBox="1"/>
                  <p:nvPr/>
                </p:nvSpPr>
                <p:spPr>
                  <a:xfrm>
                    <a:off x="6969211" y="3787927"/>
                    <a:ext cx="428322" cy="584775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GB" sz="32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" name="CaixaDeTexto 2">
                    <a:extLst>
                      <a:ext uri="{FF2B5EF4-FFF2-40B4-BE49-F238E27FC236}">
                        <a16:creationId xmlns:a16="http://schemas.microsoft.com/office/drawing/2014/main" id="{434DC252-84B4-E5E6-C505-9AB367CC76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969211" y="3787927"/>
                    <a:ext cx="428322" cy="58477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Conexão Reta Unidirecional 16">
              <a:extLst>
                <a:ext uri="{FF2B5EF4-FFF2-40B4-BE49-F238E27FC236}">
                  <a16:creationId xmlns:a16="http://schemas.microsoft.com/office/drawing/2014/main" id="{052517EA-C1F2-ADB4-AE91-08E2599F0473}"/>
                </a:ext>
              </a:extLst>
            </p:cNvPr>
            <p:cNvCxnSpPr>
              <a:cxnSpLocks/>
            </p:cNvCxnSpPr>
            <p:nvPr/>
          </p:nvCxnSpPr>
          <p:spPr>
            <a:xfrm>
              <a:off x="7401697" y="3682314"/>
              <a:ext cx="580768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69B497B3-7F7B-325A-646B-E8E54279A6D3}"/>
                    </a:ext>
                  </a:extLst>
                </p:cNvPr>
                <p:cNvSpPr txBox="1"/>
                <p:nvPr/>
              </p:nvSpPr>
              <p:spPr>
                <a:xfrm>
                  <a:off x="7957751" y="3497648"/>
                  <a:ext cx="7956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P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CaixaDeTexto 18">
                  <a:extLst>
                    <a:ext uri="{FF2B5EF4-FFF2-40B4-BE49-F238E27FC236}">
                      <a16:creationId xmlns:a16="http://schemas.microsoft.com/office/drawing/2014/main" id="{69B497B3-7F7B-325A-646B-E8E54279A6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7751" y="3497648"/>
                  <a:ext cx="795667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0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Conexão Reta Unidirecional 19">
              <a:extLst>
                <a:ext uri="{FF2B5EF4-FFF2-40B4-BE49-F238E27FC236}">
                  <a16:creationId xmlns:a16="http://schemas.microsoft.com/office/drawing/2014/main" id="{16CB0B10-4E3C-1CA1-944F-3843E69FDF3A}"/>
                </a:ext>
              </a:extLst>
            </p:cNvPr>
            <p:cNvCxnSpPr>
              <a:cxnSpLocks/>
            </p:cNvCxnSpPr>
            <p:nvPr/>
          </p:nvCxnSpPr>
          <p:spPr>
            <a:xfrm>
              <a:off x="7422247" y="4489622"/>
              <a:ext cx="580768" cy="0"/>
            </a:xfrm>
            <a:prstGeom prst="straightConnector1">
              <a:avLst/>
            </a:prstGeom>
            <a:ln w="28575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2DB99F9F-50FF-7234-B6D9-1E697E7C48EF}"/>
                    </a:ext>
                  </a:extLst>
                </p:cNvPr>
                <p:cNvSpPr txBox="1"/>
                <p:nvPr/>
              </p:nvSpPr>
              <p:spPr>
                <a:xfrm>
                  <a:off x="7978301" y="4304956"/>
                  <a:ext cx="7956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GB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PT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pt-P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d>
                          <m:dPr>
                            <m:ctrlPr>
                              <a:rPr lang="en-GB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en-GB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CaixaDeTexto 20">
                  <a:extLst>
                    <a:ext uri="{FF2B5EF4-FFF2-40B4-BE49-F238E27FC236}">
                      <a16:creationId xmlns:a16="http://schemas.microsoft.com/office/drawing/2014/main" id="{2DB99F9F-50FF-7234-B6D9-1E697E7C48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8301" y="4304956"/>
                  <a:ext cx="795667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B2D88590-737A-3C91-D634-303D76D234A4}"/>
              </a:ext>
            </a:extLst>
          </p:cNvPr>
          <p:cNvGrpSpPr/>
          <p:nvPr/>
        </p:nvGrpSpPr>
        <p:grpSpPr>
          <a:xfrm>
            <a:off x="8660742" y="3397603"/>
            <a:ext cx="3515630" cy="1365422"/>
            <a:chOff x="8660742" y="3397603"/>
            <a:chExt cx="3515630" cy="1365422"/>
          </a:xfrm>
        </p:grpSpPr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D69CE29F-BC1B-A2A6-F893-D79D537A0B55}"/>
                </a:ext>
              </a:extLst>
            </p:cNvPr>
            <p:cNvGrpSpPr/>
            <p:nvPr/>
          </p:nvGrpSpPr>
          <p:grpSpPr>
            <a:xfrm>
              <a:off x="8660742" y="3397603"/>
              <a:ext cx="1926577" cy="1365422"/>
              <a:chOff x="8660742" y="3397603"/>
              <a:chExt cx="1926577" cy="1365422"/>
            </a:xfrm>
          </p:grpSpPr>
          <p:sp>
            <p:nvSpPr>
              <p:cNvPr id="23" name="Retângulo Arredondado 22">
                <a:extLst>
                  <a:ext uri="{FF2B5EF4-FFF2-40B4-BE49-F238E27FC236}">
                    <a16:creationId xmlns:a16="http://schemas.microsoft.com/office/drawing/2014/main" id="{0F218E6F-1880-A923-ED7E-9173917A3E74}"/>
                  </a:ext>
                </a:extLst>
              </p:cNvPr>
              <p:cNvSpPr/>
              <p:nvPr/>
            </p:nvSpPr>
            <p:spPr>
              <a:xfrm>
                <a:off x="8896865" y="3397603"/>
                <a:ext cx="1455675" cy="1365422"/>
              </a:xfrm>
              <a:prstGeom prst="roundRect">
                <a:avLst/>
              </a:prstGeom>
              <a:solidFill>
                <a:schemeClr val="tx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b="1" dirty="0" err="1">
                    <a:solidFill>
                      <a:schemeClr val="bg1"/>
                    </a:solidFill>
                  </a:rPr>
                  <a:t>Softmax</a:t>
                </a:r>
                <a:endParaRPr lang="en-GB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4" name="Conexão Reta Unidirecional 23">
                <a:extLst>
                  <a:ext uri="{FF2B5EF4-FFF2-40B4-BE49-F238E27FC236}">
                    <a16:creationId xmlns:a16="http://schemas.microsoft.com/office/drawing/2014/main" id="{E1FF31FC-6953-0A2A-D2AC-CB6551474F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2086" y="3682314"/>
                <a:ext cx="234779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exão Reta Unidirecional 26">
                <a:extLst>
                  <a:ext uri="{FF2B5EF4-FFF2-40B4-BE49-F238E27FC236}">
                    <a16:creationId xmlns:a16="http://schemas.microsoft.com/office/drawing/2014/main" id="{F895B993-5A79-7FBA-5BA7-9F1EEE24A7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0742" y="4489622"/>
                <a:ext cx="234779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Conexão Reta Unidirecional 27">
                <a:extLst>
                  <a:ext uri="{FF2B5EF4-FFF2-40B4-BE49-F238E27FC236}">
                    <a16:creationId xmlns:a16="http://schemas.microsoft.com/office/drawing/2014/main" id="{A93CEE6F-2295-8F9F-8D6A-CB929A2FB5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2540" y="3674077"/>
                <a:ext cx="234779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exão Reta Unidirecional 28">
                <a:extLst>
                  <a:ext uri="{FF2B5EF4-FFF2-40B4-BE49-F238E27FC236}">
                    <a16:creationId xmlns:a16="http://schemas.microsoft.com/office/drawing/2014/main" id="{C95A16B6-019C-CC32-545B-20AEEE568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352539" y="4489622"/>
                <a:ext cx="234779" cy="0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28EB3C8A-2408-A622-806B-97A2E1273321}"/>
                    </a:ext>
                  </a:extLst>
                </p:cNvPr>
                <p:cNvSpPr txBox="1"/>
                <p:nvPr/>
              </p:nvSpPr>
              <p:spPr>
                <a:xfrm>
                  <a:off x="10469928" y="3489411"/>
                  <a:ext cx="17064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28EB3C8A-2408-A622-806B-97A2E12733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9928" y="3489411"/>
                  <a:ext cx="1706444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7C899E9E-2F84-16BE-4276-E4353F272B1A}"/>
                    </a:ext>
                  </a:extLst>
                </p:cNvPr>
                <p:cNvSpPr txBox="1"/>
                <p:nvPr/>
              </p:nvSpPr>
              <p:spPr>
                <a:xfrm>
                  <a:off x="10469928" y="4304956"/>
                  <a:ext cx="17064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pt-P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P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d>
                              <m:dPr>
                                <m:ctrlP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pt-PT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pt-PT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pt-PT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e>
                              <m:sub>
                                <m:r>
                                  <a:rPr lang="pt-PT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32" name="CaixaDeTexto 31">
                  <a:extLst>
                    <a:ext uri="{FF2B5EF4-FFF2-40B4-BE49-F238E27FC236}">
                      <a16:creationId xmlns:a16="http://schemas.microsoft.com/office/drawing/2014/main" id="{7C899E9E-2F84-16BE-4276-E4353F272B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69928" y="4304956"/>
                  <a:ext cx="1706444" cy="369332"/>
                </a:xfrm>
                <a:prstGeom prst="rect">
                  <a:avLst/>
                </a:prstGeom>
                <a:blipFill>
                  <a:blip r:embed="rId7"/>
                  <a:stretch>
                    <a:fillRect b="-96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31A3B5E-55A6-5611-0C76-AA773B348A9E}"/>
                  </a:ext>
                </a:extLst>
              </p:cNvPr>
              <p:cNvSpPr txBox="1"/>
              <p:nvPr/>
            </p:nvSpPr>
            <p:spPr>
              <a:xfrm>
                <a:off x="8422108" y="5275140"/>
                <a:ext cx="2843984" cy="797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P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d>
                            <m:dPr>
                              <m:ctrlP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pt-P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</m:e>
                      </m:d>
                      <m:r>
                        <a:rPr lang="pt-PT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PT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PT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GB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t-PT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t-PT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PT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331A3B5E-55A6-5611-0C76-AA773B348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108" y="5275140"/>
                <a:ext cx="2843984" cy="797526"/>
              </a:xfrm>
              <a:prstGeom prst="rect">
                <a:avLst/>
              </a:prstGeom>
              <a:blipFill>
                <a:blip r:embed="rId8"/>
                <a:stretch>
                  <a:fillRect t="-4688" b="-734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2881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F9C479-2544-A1B5-A682-F06E469A6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Convolution Neural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8DD9A8D-B21A-2B71-DADD-00CF51625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4585730"/>
            <a:ext cx="3752893" cy="4681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[</a:t>
            </a:r>
            <a:r>
              <a:rPr lang="en-GB" dirty="0" err="1">
                <a:hlinkClick r:id="rId2"/>
              </a:rPr>
              <a:t>TowardsDataScience.com</a:t>
            </a:r>
            <a:r>
              <a:rPr lang="en-GB" dirty="0"/>
              <a:t>]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E74381C-8B45-73F5-6E71-802C26FC2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BA9C471-695E-5CD3-5CE4-2944B542B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11" y="1463207"/>
            <a:ext cx="6557878" cy="248432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866E82B-E39A-7F1E-0F22-D30770CDB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1476" y="3885864"/>
            <a:ext cx="6069227" cy="271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20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A34840-5155-3749-C39B-E49F5C4F9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Generative Adversarial Networks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F130096-8E6F-62C0-050C-12AFBD94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C878379-5040-E74B-61AF-BC4041CCF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05" y="1512246"/>
            <a:ext cx="6958438" cy="304931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803AB4C-C600-F02F-9BA8-A9A4D2809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308" y="3949103"/>
            <a:ext cx="6415216" cy="249325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Marcador de Posição de Conteúdo 2">
            <a:extLst>
              <a:ext uri="{FF2B5EF4-FFF2-40B4-BE49-F238E27FC236}">
                <a16:creationId xmlns:a16="http://schemas.microsoft.com/office/drawing/2014/main" id="{CFBA708F-93A3-64DB-440D-BE5E62E1E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405" y="4727544"/>
            <a:ext cx="3752893" cy="46818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[</a:t>
            </a:r>
            <a:r>
              <a:rPr lang="en-GB" dirty="0" err="1">
                <a:hlinkClick r:id="rId4"/>
              </a:rPr>
              <a:t>Medium.com</a:t>
            </a:r>
            <a:r>
              <a:rPr lang="en-GB" dirty="0"/>
              <a:t>]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868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2DCAA-43FF-F5AE-E978-B10B182D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Recurrent Neural Networks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84150F5-E7FB-B16C-2A0C-CF09AFCE4A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1657501"/>
            <a:ext cx="10733538" cy="218545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RNNs perform the same task for every element of a sequence, with the output being dependent on the previous computations</a:t>
            </a:r>
          </a:p>
          <a:p>
            <a:pPr>
              <a:lnSpc>
                <a:spcPct val="150000"/>
              </a:lnSpc>
            </a:pPr>
            <a:r>
              <a:rPr lang="en-GB" dirty="0"/>
              <a:t>RNNs behave as if they had a “memory” which captures information about what has been calculated so far.</a:t>
            </a:r>
          </a:p>
          <a:p>
            <a:pPr marL="0" indent="0" algn="r">
              <a:lnSpc>
                <a:spcPct val="150000"/>
              </a:lnSpc>
              <a:buNone/>
            </a:pPr>
            <a:r>
              <a:rPr lang="en-GB" dirty="0"/>
              <a:t>[</a:t>
            </a:r>
            <a:r>
              <a:rPr lang="en-GB" dirty="0" err="1">
                <a:hlinkClick r:id="rId2"/>
              </a:rPr>
              <a:t>Medium.com</a:t>
            </a:r>
            <a:r>
              <a:rPr lang="en-GB" dirty="0"/>
              <a:t>]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5907284-8C01-B8C1-F05F-44F2407DD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A19975C-B3C0-F92C-3CEB-BF05DC1C9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677" y="3740940"/>
            <a:ext cx="7290123" cy="283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933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A71ABA-C319-63BF-BA83-B20FF05B6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Perceptrons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B15757AE-248F-11AE-32C5-0EA8FE7FCA7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94384" y="3058552"/>
                <a:ext cx="5058156" cy="87563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𝑎𝑐𝑡𝑖𝑣𝑎𝑡𝑖𝑜𝑛</m:t>
                          </m:r>
                        </m:sub>
                      </m:sSub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pt-PT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" name="Marcador de Posição de Conteúdo 2">
                <a:extLst>
                  <a:ext uri="{FF2B5EF4-FFF2-40B4-BE49-F238E27FC236}">
                    <a16:creationId xmlns:a16="http://schemas.microsoft.com/office/drawing/2014/main" id="{B15757AE-248F-11AE-32C5-0EA8FE7FCA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94384" y="3058552"/>
                <a:ext cx="5058156" cy="875633"/>
              </a:xfrm>
              <a:blipFill>
                <a:blip r:embed="rId2"/>
                <a:stretch>
                  <a:fillRect t="-148571" b="-212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BB1B40C-7EAC-BA2A-2AC2-D1868BA1D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C53F30-81EF-4A28-A388-B44548A0E55C}"/>
                  </a:ext>
                </a:extLst>
              </p:cNvPr>
              <p:cNvSpPr/>
              <p:nvPr/>
            </p:nvSpPr>
            <p:spPr>
              <a:xfrm>
                <a:off x="3402227" y="3298368"/>
                <a:ext cx="396000" cy="396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font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GB" b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19C53F30-81EF-4A28-A388-B44548A0E5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227" y="3298368"/>
                <a:ext cx="396000" cy="396000"/>
              </a:xfrm>
              <a:prstGeom prst="ellipse">
                <a:avLst/>
              </a:prstGeom>
              <a:blipFill>
                <a:blip r:embed="rId3"/>
                <a:stretch>
                  <a:fillRect l="-9091" b="-9091"/>
                </a:stretch>
              </a:blipFill>
              <a:ln>
                <a:solidFill>
                  <a:schemeClr val="bg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Conexão Reta Unidirecional 23">
            <a:extLst>
              <a:ext uri="{FF2B5EF4-FFF2-40B4-BE49-F238E27FC236}">
                <a16:creationId xmlns:a16="http://schemas.microsoft.com/office/drawing/2014/main" id="{07CCFB77-6F34-0354-90F4-423F4525D89A}"/>
              </a:ext>
            </a:extLst>
          </p:cNvPr>
          <p:cNvCxnSpPr>
            <a:cxnSpLocks/>
            <a:stCxn id="9" idx="6"/>
          </p:cNvCxnSpPr>
          <p:nvPr/>
        </p:nvCxnSpPr>
        <p:spPr>
          <a:xfrm>
            <a:off x="3798227" y="3496368"/>
            <a:ext cx="922054" cy="0"/>
          </a:xfrm>
          <a:prstGeom prst="straightConnector1">
            <a:avLst/>
          </a:prstGeom>
          <a:ln>
            <a:solidFill>
              <a:schemeClr val="bg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189C038-2A0E-83B7-9044-5661E199F21A}"/>
              </a:ext>
            </a:extLst>
          </p:cNvPr>
          <p:cNvGrpSpPr/>
          <p:nvPr/>
        </p:nvGrpSpPr>
        <p:grpSpPr>
          <a:xfrm>
            <a:off x="2595503" y="2593951"/>
            <a:ext cx="1004724" cy="1898027"/>
            <a:chOff x="2521363" y="3137058"/>
            <a:chExt cx="1004724" cy="1898027"/>
          </a:xfrm>
        </p:grpSpPr>
        <p:cxnSp>
          <p:nvCxnSpPr>
            <p:cNvPr id="11" name="Conexão Reta Unidirecional 10">
              <a:extLst>
                <a:ext uri="{FF2B5EF4-FFF2-40B4-BE49-F238E27FC236}">
                  <a16:creationId xmlns:a16="http://schemas.microsoft.com/office/drawing/2014/main" id="{3D865264-388A-04D3-83A5-C62DC384730F}"/>
                </a:ext>
              </a:extLst>
            </p:cNvPr>
            <p:cNvCxnSpPr>
              <a:cxnSpLocks/>
              <a:stCxn id="5" idx="6"/>
              <a:endCxn id="9" idx="0"/>
            </p:cNvCxnSpPr>
            <p:nvPr/>
          </p:nvCxnSpPr>
          <p:spPr>
            <a:xfrm>
              <a:off x="2521363" y="3151264"/>
              <a:ext cx="1004724" cy="69021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xão Reta Unidirecional 14">
              <a:extLst>
                <a:ext uri="{FF2B5EF4-FFF2-40B4-BE49-F238E27FC236}">
                  <a16:creationId xmlns:a16="http://schemas.microsoft.com/office/drawing/2014/main" id="{59C55B26-7B20-5286-A082-970928639490}"/>
                </a:ext>
              </a:extLst>
            </p:cNvPr>
            <p:cNvCxnSpPr>
              <a:cxnSpLocks/>
              <a:stCxn id="6" idx="6"/>
              <a:endCxn id="9" idx="1"/>
            </p:cNvCxnSpPr>
            <p:nvPr/>
          </p:nvCxnSpPr>
          <p:spPr>
            <a:xfrm>
              <a:off x="2521363" y="3643475"/>
              <a:ext cx="864717" cy="255993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xão Reta Unidirecional 17">
              <a:extLst>
                <a:ext uri="{FF2B5EF4-FFF2-40B4-BE49-F238E27FC236}">
                  <a16:creationId xmlns:a16="http://schemas.microsoft.com/office/drawing/2014/main" id="{93F7CE5B-A489-7A78-F0F1-1986BDC86538}"/>
                </a:ext>
              </a:extLst>
            </p:cNvPr>
            <p:cNvCxnSpPr>
              <a:cxnSpLocks/>
              <a:stCxn id="8" idx="6"/>
              <a:endCxn id="9" idx="4"/>
            </p:cNvCxnSpPr>
            <p:nvPr/>
          </p:nvCxnSpPr>
          <p:spPr>
            <a:xfrm flipV="1">
              <a:off x="2521363" y="4237475"/>
              <a:ext cx="1004724" cy="79761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xão Reta Unidirecional 20">
              <a:extLst>
                <a:ext uri="{FF2B5EF4-FFF2-40B4-BE49-F238E27FC236}">
                  <a16:creationId xmlns:a16="http://schemas.microsoft.com/office/drawing/2014/main" id="{06235F7F-D343-39C7-BB74-58D993E73F15}"/>
                </a:ext>
              </a:extLst>
            </p:cNvPr>
            <p:cNvCxnSpPr>
              <a:cxnSpLocks/>
              <a:stCxn id="7" idx="6"/>
              <a:endCxn id="9" idx="3"/>
            </p:cNvCxnSpPr>
            <p:nvPr/>
          </p:nvCxnSpPr>
          <p:spPr>
            <a:xfrm flipV="1">
              <a:off x="2521363" y="4179482"/>
              <a:ext cx="864717" cy="35779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6DBF5031-4C43-48E2-0B83-3ED5F71D9B51}"/>
                    </a:ext>
                  </a:extLst>
                </p:cNvPr>
                <p:cNvSpPr txBox="1"/>
                <p:nvPr/>
              </p:nvSpPr>
              <p:spPr>
                <a:xfrm>
                  <a:off x="2824945" y="3137058"/>
                  <a:ext cx="3336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CaixaDeTexto 26">
                  <a:extLst>
                    <a:ext uri="{FF2B5EF4-FFF2-40B4-BE49-F238E27FC236}">
                      <a16:creationId xmlns:a16="http://schemas.microsoft.com/office/drawing/2014/main" id="{6DBF5031-4C43-48E2-0B83-3ED5F71D9B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24945" y="3137058"/>
                  <a:ext cx="333632" cy="369332"/>
                </a:xfrm>
                <a:prstGeom prst="rect">
                  <a:avLst/>
                </a:prstGeom>
                <a:blipFill>
                  <a:blip r:embed="rId4"/>
                  <a:stretch>
                    <a:fillRect r="-740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A0C3A322-4285-3F87-0CBB-CB87D1AC2393}"/>
                    </a:ext>
                  </a:extLst>
                </p:cNvPr>
                <p:cNvSpPr txBox="1"/>
                <p:nvPr/>
              </p:nvSpPr>
              <p:spPr>
                <a:xfrm>
                  <a:off x="2612272" y="3391257"/>
                  <a:ext cx="3336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CaixaDeTexto 27">
                  <a:extLst>
                    <a:ext uri="{FF2B5EF4-FFF2-40B4-BE49-F238E27FC236}">
                      <a16:creationId xmlns:a16="http://schemas.microsoft.com/office/drawing/2014/main" id="{A0C3A322-4285-3F87-0CBB-CB87D1AC239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12272" y="3391257"/>
                  <a:ext cx="333632" cy="369332"/>
                </a:xfrm>
                <a:prstGeom prst="rect">
                  <a:avLst/>
                </a:prstGeom>
                <a:blipFill>
                  <a:blip r:embed="rId5"/>
                  <a:stretch>
                    <a:fillRect r="-1111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CE08BB33-13AC-ED49-64AF-519C1861663B}"/>
                    </a:ext>
                  </a:extLst>
                </p:cNvPr>
                <p:cNvSpPr txBox="1"/>
                <p:nvPr/>
              </p:nvSpPr>
              <p:spPr>
                <a:xfrm>
                  <a:off x="2621257" y="4366590"/>
                  <a:ext cx="3336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CaixaDeTexto 28">
                  <a:extLst>
                    <a:ext uri="{FF2B5EF4-FFF2-40B4-BE49-F238E27FC236}">
                      <a16:creationId xmlns:a16="http://schemas.microsoft.com/office/drawing/2014/main" id="{CE08BB33-13AC-ED49-64AF-519C186166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21257" y="4366590"/>
                  <a:ext cx="333632" cy="369332"/>
                </a:xfrm>
                <a:prstGeom prst="rect">
                  <a:avLst/>
                </a:prstGeom>
                <a:blipFill>
                  <a:blip r:embed="rId6"/>
                  <a:stretch>
                    <a:fillRect r="-740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CaixaDeTexto 29">
                  <a:extLst>
                    <a:ext uri="{FF2B5EF4-FFF2-40B4-BE49-F238E27FC236}">
                      <a16:creationId xmlns:a16="http://schemas.microsoft.com/office/drawing/2014/main" id="{9440084E-A2F0-AF2D-AAC5-8F7D584A3FD5}"/>
                    </a:ext>
                  </a:extLst>
                </p:cNvPr>
                <p:cNvSpPr txBox="1"/>
                <p:nvPr/>
              </p:nvSpPr>
              <p:spPr>
                <a:xfrm>
                  <a:off x="2856909" y="4600459"/>
                  <a:ext cx="3336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CaixaDeTexto 29">
                  <a:extLst>
                    <a:ext uri="{FF2B5EF4-FFF2-40B4-BE49-F238E27FC236}">
                      <a16:creationId xmlns:a16="http://schemas.microsoft.com/office/drawing/2014/main" id="{9440084E-A2F0-AF2D-AAC5-8F7D584A3F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6909" y="4600459"/>
                  <a:ext cx="333632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714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0B297A9-21AE-D9C7-327B-FC99FD96FCE7}"/>
              </a:ext>
            </a:extLst>
          </p:cNvPr>
          <p:cNvGrpSpPr/>
          <p:nvPr/>
        </p:nvGrpSpPr>
        <p:grpSpPr>
          <a:xfrm>
            <a:off x="2199503" y="2410157"/>
            <a:ext cx="396000" cy="2279821"/>
            <a:chOff x="2125363" y="2953264"/>
            <a:chExt cx="396000" cy="2279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14F32001-58BE-003F-AA09-5412D703DDC4}"/>
                    </a:ext>
                  </a:extLst>
                </p:cNvPr>
                <p:cNvSpPr/>
                <p:nvPr/>
              </p:nvSpPr>
              <p:spPr>
                <a:xfrm>
                  <a:off x="2125363" y="2953264"/>
                  <a:ext cx="396000" cy="39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pt-PT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GB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14F32001-58BE-003F-AA09-5412D703DDC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363" y="2953264"/>
                  <a:ext cx="396000" cy="396000"/>
                </a:xfrm>
                <a:prstGeom prst="ellipse">
                  <a:avLst/>
                </a:prstGeom>
                <a:blipFill>
                  <a:blip r:embed="rId8"/>
                  <a:stretch>
                    <a:fillRect l="-8824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B18E8506-B142-3648-E6D8-1C5055DEA7E4}"/>
                    </a:ext>
                  </a:extLst>
                </p:cNvPr>
                <p:cNvSpPr/>
                <p:nvPr/>
              </p:nvSpPr>
              <p:spPr>
                <a:xfrm>
                  <a:off x="2125363" y="3445475"/>
                  <a:ext cx="396000" cy="39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pt-PT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B18E8506-B142-3648-E6D8-1C5055DEA7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363" y="3445475"/>
                  <a:ext cx="396000" cy="396000"/>
                </a:xfrm>
                <a:prstGeom prst="ellipse">
                  <a:avLst/>
                </a:prstGeom>
                <a:blipFill>
                  <a:blip r:embed="rId9"/>
                  <a:stretch>
                    <a:fillRect l="-8824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6E0C88B8-1031-2CD7-2792-79954708A80A}"/>
                    </a:ext>
                  </a:extLst>
                </p:cNvPr>
                <p:cNvSpPr/>
                <p:nvPr/>
              </p:nvSpPr>
              <p:spPr>
                <a:xfrm>
                  <a:off x="2125363" y="4339280"/>
                  <a:ext cx="396000" cy="396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pt-PT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en-GB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6E0C88B8-1031-2CD7-2792-79954708A80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363" y="4339280"/>
                  <a:ext cx="396000" cy="396000"/>
                </a:xfrm>
                <a:prstGeom prst="ellipse">
                  <a:avLst/>
                </a:prstGeom>
                <a:blipFill>
                  <a:blip r:embed="rId10"/>
                  <a:stretch>
                    <a:fillRect l="-8824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9C25B16-6E85-9B8D-AD24-118658DAABBC}"/>
                    </a:ext>
                  </a:extLst>
                </p:cNvPr>
                <p:cNvSpPr/>
                <p:nvPr/>
              </p:nvSpPr>
              <p:spPr>
                <a:xfrm>
                  <a:off x="2125363" y="4837085"/>
                  <a:ext cx="396000" cy="396000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GB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29C25B16-6E85-9B8D-AD24-118658DAAB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363" y="4837085"/>
                  <a:ext cx="396000" cy="396000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71656173-245E-8A5D-7A9C-A69C7B5E206D}"/>
                    </a:ext>
                  </a:extLst>
                </p:cNvPr>
                <p:cNvSpPr txBox="1"/>
                <p:nvPr/>
              </p:nvSpPr>
              <p:spPr>
                <a:xfrm>
                  <a:off x="2125363" y="3859545"/>
                  <a:ext cx="35834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GB" sz="2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CaixaDeTexto 30">
                  <a:extLst>
                    <a:ext uri="{FF2B5EF4-FFF2-40B4-BE49-F238E27FC236}">
                      <a16:creationId xmlns:a16="http://schemas.microsoft.com/office/drawing/2014/main" id="{71656173-245E-8A5D-7A9C-A69C7B5E20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363" y="3859545"/>
                  <a:ext cx="358346" cy="46166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Marcador de Posição de Conteúdo 2">
                <a:extLst>
                  <a:ext uri="{FF2B5EF4-FFF2-40B4-BE49-F238E27FC236}">
                    <a16:creationId xmlns:a16="http://schemas.microsoft.com/office/drawing/2014/main" id="{C4641AED-ECFE-A869-1F33-44806D4FED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6409" y="1580266"/>
                <a:ext cx="5058156" cy="8756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 algn="ctr">
                  <a:buFont typeface="Wingdings 3" charset="2"/>
                  <a:buNone/>
                </a:pPr>
                <a:r>
                  <a:rPr lang="en-GB" sz="2400" dirty="0"/>
                  <a:t>Perceptron Classifier: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40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pt-PT" sz="2400" i="1" smtClean="0">
                            <a:latin typeface="Cambria Math" panose="02040503050406030204" pitchFamily="18" charset="0"/>
                          </a:rPr>
                          <m:t>𝑎𝑐𝑡𝑖𝑣𝑎𝑡𝑖𝑜𝑛</m:t>
                        </m:r>
                      </m:sub>
                    </m:sSub>
                    <m:d>
                      <m:dPr>
                        <m:ctrlPr>
                          <a:rPr lang="pt-PT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sz="2400" b="0" i="1" smtClean="0">
                        <a:latin typeface="Cambria Math" panose="02040503050406030204" pitchFamily="18" charset="0"/>
                      </a:rPr>
                      <m:t>𝑠𝑡𝑒𝑝</m:t>
                    </m:r>
                    <m:d>
                      <m:dPr>
                        <m:ctrlPr>
                          <a:rPr lang="pt-PT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/>
                    </m:d>
                  </m:oMath>
                </a14:m>
                <a:endParaRPr lang="en-GB" sz="2400" dirty="0"/>
              </a:p>
            </p:txBody>
          </p:sp>
        </mc:Choice>
        <mc:Fallback xmlns="">
          <p:sp>
            <p:nvSpPr>
              <p:cNvPr id="43" name="Marcador de Posição de Conteúdo 2">
                <a:extLst>
                  <a:ext uri="{FF2B5EF4-FFF2-40B4-BE49-F238E27FC236}">
                    <a16:creationId xmlns:a16="http://schemas.microsoft.com/office/drawing/2014/main" id="{C4641AED-ECFE-A869-1F33-44806D4FE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09" y="1580266"/>
                <a:ext cx="5058156" cy="875633"/>
              </a:xfrm>
              <a:prstGeom prst="rect">
                <a:avLst/>
              </a:prstGeom>
              <a:blipFill>
                <a:blip r:embed="rId13"/>
                <a:stretch>
                  <a:fillRect t="-4225" b="-42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Marcador de Posição de Conteúdo 2">
                <a:extLst>
                  <a:ext uri="{FF2B5EF4-FFF2-40B4-BE49-F238E27FC236}">
                    <a16:creationId xmlns:a16="http://schemas.microsoft.com/office/drawing/2014/main" id="{A8F05D0F-5146-61F0-80D6-B5E5F9EC26E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126409" y="4536838"/>
                <a:ext cx="5058156" cy="8756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 algn="ctr">
                  <a:buFont typeface="Wingdings 3" charset="2"/>
                  <a:buNone/>
                </a:pPr>
                <a:r>
                  <a:rPr lang="en-GB" sz="2400" dirty="0"/>
                  <a:t>Logistic Classifier: </a:t>
                </a:r>
              </a:p>
              <a:p>
                <a:pPr marL="0" indent="0" algn="ctr">
                  <a:buFont typeface="Wingdings 3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pt-PT" sz="2400" i="1" smtClean="0">
                              <a:latin typeface="Cambria Math" panose="02040503050406030204" pitchFamily="18" charset="0"/>
                            </a:rPr>
                            <m:t>𝑎𝑐𝑡𝑖𝑣𝑎𝑡𝑖𝑜𝑛</m:t>
                          </m:r>
                        </m:sub>
                      </m:sSub>
                      <m:d>
                        <m:dPr>
                          <m:ctrlPr>
                            <a:rPr lang="pt-P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/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4" name="Marcador de Posição de Conteúdo 2">
                <a:extLst>
                  <a:ext uri="{FF2B5EF4-FFF2-40B4-BE49-F238E27FC236}">
                    <a16:creationId xmlns:a16="http://schemas.microsoft.com/office/drawing/2014/main" id="{A8F05D0F-5146-61F0-80D6-B5E5F9EC26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409" y="4536838"/>
                <a:ext cx="5058156" cy="875633"/>
              </a:xfrm>
              <a:prstGeom prst="rect">
                <a:avLst/>
              </a:prstGeom>
              <a:blipFill>
                <a:blip r:embed="rId14"/>
                <a:stretch>
                  <a:fillRect t="-4225" b="-422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E6A2550-420A-032F-203E-6DB1D9FE5FE3}"/>
              </a:ext>
            </a:extLst>
          </p:cNvPr>
          <p:cNvGrpSpPr/>
          <p:nvPr/>
        </p:nvGrpSpPr>
        <p:grpSpPr>
          <a:xfrm>
            <a:off x="1889401" y="4974654"/>
            <a:ext cx="963827" cy="621035"/>
            <a:chOff x="1337945" y="5308837"/>
            <a:chExt cx="963827" cy="621035"/>
          </a:xfrm>
        </p:grpSpPr>
        <p:sp>
          <p:nvSpPr>
            <p:cNvPr id="45" name="Chaveta à Esquerda 44">
              <a:extLst>
                <a:ext uri="{FF2B5EF4-FFF2-40B4-BE49-F238E27FC236}">
                  <a16:creationId xmlns:a16="http://schemas.microsoft.com/office/drawing/2014/main" id="{13B13ADC-CCDD-F140-B85B-E7EB351738B3}"/>
                </a:ext>
              </a:extLst>
            </p:cNvPr>
            <p:cNvSpPr/>
            <p:nvPr/>
          </p:nvSpPr>
          <p:spPr>
            <a:xfrm rot="16200000">
              <a:off x="1694007" y="4952775"/>
              <a:ext cx="251703" cy="963827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6" name="CaixaDeTexto 45">
              <a:extLst>
                <a:ext uri="{FF2B5EF4-FFF2-40B4-BE49-F238E27FC236}">
                  <a16:creationId xmlns:a16="http://schemas.microsoft.com/office/drawing/2014/main" id="{39FE46C1-0546-0BDB-AD96-DEA7BC25F7C9}"/>
                </a:ext>
              </a:extLst>
            </p:cNvPr>
            <p:cNvSpPr txBox="1"/>
            <p:nvPr/>
          </p:nvSpPr>
          <p:spPr>
            <a:xfrm>
              <a:off x="1444168" y="5560540"/>
              <a:ext cx="755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Input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C5A3641B-F267-2D75-A8A2-53E3C1B887A5}"/>
              </a:ext>
            </a:extLst>
          </p:cNvPr>
          <p:cNvGrpSpPr/>
          <p:nvPr/>
        </p:nvGrpSpPr>
        <p:grpSpPr>
          <a:xfrm>
            <a:off x="3109546" y="4941488"/>
            <a:ext cx="981359" cy="654201"/>
            <a:chOff x="1329178" y="5308837"/>
            <a:chExt cx="981359" cy="654201"/>
          </a:xfrm>
        </p:grpSpPr>
        <p:sp>
          <p:nvSpPr>
            <p:cNvPr id="49" name="Chaveta à Esquerda 48">
              <a:extLst>
                <a:ext uri="{FF2B5EF4-FFF2-40B4-BE49-F238E27FC236}">
                  <a16:creationId xmlns:a16="http://schemas.microsoft.com/office/drawing/2014/main" id="{12367609-0C3B-8A14-8B68-3BF65AE13384}"/>
                </a:ext>
              </a:extLst>
            </p:cNvPr>
            <p:cNvSpPr/>
            <p:nvPr/>
          </p:nvSpPr>
          <p:spPr>
            <a:xfrm rot="16200000">
              <a:off x="1694007" y="4952775"/>
              <a:ext cx="251703" cy="963827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0" name="CaixaDeTexto 49">
              <a:extLst>
                <a:ext uri="{FF2B5EF4-FFF2-40B4-BE49-F238E27FC236}">
                  <a16:creationId xmlns:a16="http://schemas.microsoft.com/office/drawing/2014/main" id="{C316AB6C-0FBC-4F5F-F551-BD2CB6E21FAC}"/>
                </a:ext>
              </a:extLst>
            </p:cNvPr>
            <p:cNvSpPr txBox="1"/>
            <p:nvPr/>
          </p:nvSpPr>
          <p:spPr>
            <a:xfrm>
              <a:off x="1329178" y="5593706"/>
              <a:ext cx="9813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101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3" grpId="0" animBg="1"/>
      <p:bldP spid="4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4F9F6B-9CFB-63A2-B151-B9A43F3BE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B626BF7-3B33-5831-EF8E-3D688BD3D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DD15A2-432A-2D85-AEBD-1DEAA6DF0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62" y="1853248"/>
            <a:ext cx="6508750" cy="4282569"/>
          </a:xfrm>
          <a:prstGeom prst="rect">
            <a:avLst/>
          </a:prstGeom>
        </p:spPr>
      </p:pic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9FD81E76-1A13-3ED5-0F9D-D03EC7F62A40}"/>
              </a:ext>
            </a:extLst>
          </p:cNvPr>
          <p:cNvCxnSpPr/>
          <p:nvPr/>
        </p:nvCxnSpPr>
        <p:spPr>
          <a:xfrm>
            <a:off x="524933" y="3115733"/>
            <a:ext cx="6146800" cy="2861734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7BC0F6FF-9BC2-7806-C0FC-42AE81C07B5D}"/>
              </a:ext>
            </a:extLst>
          </p:cNvPr>
          <p:cNvGrpSpPr/>
          <p:nvPr/>
        </p:nvGrpSpPr>
        <p:grpSpPr>
          <a:xfrm>
            <a:off x="8273575" y="1198606"/>
            <a:ext cx="2452090" cy="2196912"/>
            <a:chOff x="8857659" y="1853248"/>
            <a:chExt cx="2520778" cy="2279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758B306-85D9-C2AC-7F57-D58F8A08E607}"/>
                    </a:ext>
                  </a:extLst>
                </p:cNvPr>
                <p:cNvSpPr/>
                <p:nvPr/>
              </p:nvSpPr>
              <p:spPr>
                <a:xfrm>
                  <a:off x="10060383" y="2741459"/>
                  <a:ext cx="396000" cy="396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en-GB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C758B306-85D9-C2AC-7F57-D58F8A08E60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0383" y="2741459"/>
                  <a:ext cx="396000" cy="396000"/>
                </a:xfrm>
                <a:prstGeom prst="ellipse">
                  <a:avLst/>
                </a:prstGeom>
                <a:blipFill>
                  <a:blip r:embed="rId3"/>
                  <a:stretch>
                    <a:fillRect l="-61111" b="-29167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Conexão Reta Unidirecional 8">
              <a:extLst>
                <a:ext uri="{FF2B5EF4-FFF2-40B4-BE49-F238E27FC236}">
                  <a16:creationId xmlns:a16="http://schemas.microsoft.com/office/drawing/2014/main" id="{1ACFF999-0051-D1A0-DD3F-3BC94AC78BCB}"/>
                </a:ext>
              </a:extLst>
            </p:cNvPr>
            <p:cNvCxnSpPr>
              <a:cxnSpLocks/>
              <a:stCxn id="8" idx="6"/>
            </p:cNvCxnSpPr>
            <p:nvPr/>
          </p:nvCxnSpPr>
          <p:spPr>
            <a:xfrm>
              <a:off x="10456383" y="2939459"/>
              <a:ext cx="922054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7FB455C-DFB9-7205-C76E-8D6DD73D5B80}"/>
                </a:ext>
              </a:extLst>
            </p:cNvPr>
            <p:cNvGrpSpPr/>
            <p:nvPr/>
          </p:nvGrpSpPr>
          <p:grpSpPr>
            <a:xfrm>
              <a:off x="9253659" y="2037042"/>
              <a:ext cx="1004724" cy="1898027"/>
              <a:chOff x="2521363" y="3137058"/>
              <a:chExt cx="1004724" cy="1898027"/>
            </a:xfrm>
          </p:grpSpPr>
          <p:cxnSp>
            <p:nvCxnSpPr>
              <p:cNvPr id="11" name="Conexão Reta Unidirecional 10">
                <a:extLst>
                  <a:ext uri="{FF2B5EF4-FFF2-40B4-BE49-F238E27FC236}">
                    <a16:creationId xmlns:a16="http://schemas.microsoft.com/office/drawing/2014/main" id="{FC75C8C3-0157-EAE5-F872-7DC274E22AA0}"/>
                  </a:ext>
                </a:extLst>
              </p:cNvPr>
              <p:cNvCxnSpPr>
                <a:cxnSpLocks/>
                <a:stCxn id="20" idx="6"/>
                <a:endCxn id="8" idx="0"/>
              </p:cNvCxnSpPr>
              <p:nvPr/>
            </p:nvCxnSpPr>
            <p:spPr>
              <a:xfrm>
                <a:off x="2521363" y="3151264"/>
                <a:ext cx="1004724" cy="69021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xão Reta Unidirecional 11">
                <a:extLst>
                  <a:ext uri="{FF2B5EF4-FFF2-40B4-BE49-F238E27FC236}">
                    <a16:creationId xmlns:a16="http://schemas.microsoft.com/office/drawing/2014/main" id="{07495A8D-8D5E-22BD-DC94-C0A7C46BDD9C}"/>
                  </a:ext>
                </a:extLst>
              </p:cNvPr>
              <p:cNvCxnSpPr>
                <a:cxnSpLocks/>
                <a:stCxn id="21" idx="6"/>
                <a:endCxn id="8" idx="1"/>
              </p:cNvCxnSpPr>
              <p:nvPr/>
            </p:nvCxnSpPr>
            <p:spPr>
              <a:xfrm>
                <a:off x="2521363" y="3643475"/>
                <a:ext cx="864717" cy="25599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Conexão Reta Unidirecional 12">
                <a:extLst>
                  <a:ext uri="{FF2B5EF4-FFF2-40B4-BE49-F238E27FC236}">
                    <a16:creationId xmlns:a16="http://schemas.microsoft.com/office/drawing/2014/main" id="{ED8AB36D-255B-46BA-995D-56DCE848AA99}"/>
                  </a:ext>
                </a:extLst>
              </p:cNvPr>
              <p:cNvCxnSpPr>
                <a:cxnSpLocks/>
                <a:stCxn id="23" idx="6"/>
                <a:endCxn id="8" idx="4"/>
              </p:cNvCxnSpPr>
              <p:nvPr/>
            </p:nvCxnSpPr>
            <p:spPr>
              <a:xfrm flipV="1">
                <a:off x="2521363" y="4237475"/>
                <a:ext cx="1004724" cy="79761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xão Reta Unidirecional 13">
                <a:extLst>
                  <a:ext uri="{FF2B5EF4-FFF2-40B4-BE49-F238E27FC236}">
                    <a16:creationId xmlns:a16="http://schemas.microsoft.com/office/drawing/2014/main" id="{E1752773-F783-5952-A725-0A53835B862A}"/>
                  </a:ext>
                </a:extLst>
              </p:cNvPr>
              <p:cNvCxnSpPr>
                <a:cxnSpLocks/>
                <a:stCxn id="22" idx="6"/>
                <a:endCxn id="8" idx="3"/>
              </p:cNvCxnSpPr>
              <p:nvPr/>
            </p:nvCxnSpPr>
            <p:spPr>
              <a:xfrm flipV="1">
                <a:off x="2521363" y="4179482"/>
                <a:ext cx="864717" cy="35779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CaixaDeTexto 14">
                    <a:extLst>
                      <a:ext uri="{FF2B5EF4-FFF2-40B4-BE49-F238E27FC236}">
                        <a16:creationId xmlns:a16="http://schemas.microsoft.com/office/drawing/2014/main" id="{3D78F902-60A2-3A05-CD24-425F63B7DA16}"/>
                      </a:ext>
                    </a:extLst>
                  </p:cNvPr>
                  <p:cNvSpPr txBox="1"/>
                  <p:nvPr/>
                </p:nvSpPr>
                <p:spPr>
                  <a:xfrm>
                    <a:off x="2824945" y="3137058"/>
                    <a:ext cx="33363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CaixaDeTexto 14">
                    <a:extLst>
                      <a:ext uri="{FF2B5EF4-FFF2-40B4-BE49-F238E27FC236}">
                        <a16:creationId xmlns:a16="http://schemas.microsoft.com/office/drawing/2014/main" id="{3D78F902-60A2-3A05-CD24-425F63B7DA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4945" y="3137058"/>
                    <a:ext cx="333632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93333" b="-4761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CaixaDeTexto 15">
                    <a:extLst>
                      <a:ext uri="{FF2B5EF4-FFF2-40B4-BE49-F238E27FC236}">
                        <a16:creationId xmlns:a16="http://schemas.microsoft.com/office/drawing/2014/main" id="{0805FAED-12BA-9BA3-DBC1-26447D98D24C}"/>
                      </a:ext>
                    </a:extLst>
                  </p:cNvPr>
                  <p:cNvSpPr txBox="1"/>
                  <p:nvPr/>
                </p:nvSpPr>
                <p:spPr>
                  <a:xfrm>
                    <a:off x="2612272" y="3391257"/>
                    <a:ext cx="33363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6" name="CaixaDeTexto 15">
                    <a:extLst>
                      <a:ext uri="{FF2B5EF4-FFF2-40B4-BE49-F238E27FC236}">
                        <a16:creationId xmlns:a16="http://schemas.microsoft.com/office/drawing/2014/main" id="{0805FAED-12BA-9BA3-DBC1-26447D98D2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2272" y="3391257"/>
                    <a:ext cx="333632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100000" b="-4285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CaixaDeTexto 16">
                    <a:extLst>
                      <a:ext uri="{FF2B5EF4-FFF2-40B4-BE49-F238E27FC236}">
                        <a16:creationId xmlns:a16="http://schemas.microsoft.com/office/drawing/2014/main" id="{8FC4CE6F-5744-88CC-E69D-95C94BA20CA6}"/>
                      </a:ext>
                    </a:extLst>
                  </p:cNvPr>
                  <p:cNvSpPr txBox="1"/>
                  <p:nvPr/>
                </p:nvSpPr>
                <p:spPr>
                  <a:xfrm>
                    <a:off x="2621257" y="4366590"/>
                    <a:ext cx="33363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7" name="CaixaDeTexto 16">
                    <a:extLst>
                      <a:ext uri="{FF2B5EF4-FFF2-40B4-BE49-F238E27FC236}">
                        <a16:creationId xmlns:a16="http://schemas.microsoft.com/office/drawing/2014/main" id="{8FC4CE6F-5744-88CC-E69D-95C94BA20C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1257" y="4366590"/>
                    <a:ext cx="333632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100000" b="-45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CaixaDeTexto 17">
                    <a:extLst>
                      <a:ext uri="{FF2B5EF4-FFF2-40B4-BE49-F238E27FC236}">
                        <a16:creationId xmlns:a16="http://schemas.microsoft.com/office/drawing/2014/main" id="{D0FE4BB0-DE6A-BBB0-238A-2054D042FCBD}"/>
                      </a:ext>
                    </a:extLst>
                  </p:cNvPr>
                  <p:cNvSpPr txBox="1"/>
                  <p:nvPr/>
                </p:nvSpPr>
                <p:spPr>
                  <a:xfrm>
                    <a:off x="2856909" y="4600459"/>
                    <a:ext cx="333632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CaixaDeTexto 17">
                    <a:extLst>
                      <a:ext uri="{FF2B5EF4-FFF2-40B4-BE49-F238E27FC236}">
                        <a16:creationId xmlns:a16="http://schemas.microsoft.com/office/drawing/2014/main" id="{D0FE4BB0-DE6A-BBB0-238A-2054D042FCB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6909" y="4600459"/>
                    <a:ext cx="333632" cy="36933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r="-93333" b="-47619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9A764CCB-44FD-16E4-014C-9272D09BC402}"/>
                </a:ext>
              </a:extLst>
            </p:cNvPr>
            <p:cNvGrpSpPr/>
            <p:nvPr/>
          </p:nvGrpSpPr>
          <p:grpSpPr>
            <a:xfrm>
              <a:off x="8857659" y="1853248"/>
              <a:ext cx="396000" cy="2279821"/>
              <a:chOff x="2125363" y="2953264"/>
              <a:chExt cx="396000" cy="22798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E02AC3F9-07ED-A52F-D6A0-DC484B23FD93}"/>
                      </a:ext>
                    </a:extLst>
                  </p:cNvPr>
                  <p:cNvSpPr/>
                  <p:nvPr/>
                </p:nvSpPr>
                <p:spPr>
                  <a:xfrm>
                    <a:off x="2125363" y="2953264"/>
                    <a:ext cx="396000" cy="396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t-PT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E02AC3F9-07ED-A52F-D6A0-DC484B23FD9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5363" y="2953264"/>
                    <a:ext cx="396000" cy="396000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 l="-52632" b="-13043"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C48F5643-0427-0525-3A43-2DD1D87367F0}"/>
                      </a:ext>
                    </a:extLst>
                  </p:cNvPr>
                  <p:cNvSpPr/>
                  <p:nvPr/>
                </p:nvSpPr>
                <p:spPr>
                  <a:xfrm>
                    <a:off x="2125363" y="3445475"/>
                    <a:ext cx="396000" cy="396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t-PT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21" name="Oval 20">
                    <a:extLst>
                      <a:ext uri="{FF2B5EF4-FFF2-40B4-BE49-F238E27FC236}">
                        <a16:creationId xmlns:a16="http://schemas.microsoft.com/office/drawing/2014/main" id="{C48F5643-0427-0525-3A43-2DD1D87367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5363" y="3445475"/>
                    <a:ext cx="396000" cy="396000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 l="-52632" b="-12500"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8AC07DF3-B5DD-AB2D-6966-CC13253F3EA7}"/>
                      </a:ext>
                    </a:extLst>
                  </p:cNvPr>
                  <p:cNvSpPr/>
                  <p:nvPr/>
                </p:nvSpPr>
                <p:spPr>
                  <a:xfrm>
                    <a:off x="2125363" y="4339280"/>
                    <a:ext cx="396000" cy="396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t-PT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oMath>
                      </m:oMathPara>
                    </a14:m>
                    <a:endParaRPr lang="en-GB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22" name="Oval 21">
                    <a:extLst>
                      <a:ext uri="{FF2B5EF4-FFF2-40B4-BE49-F238E27FC236}">
                        <a16:creationId xmlns:a16="http://schemas.microsoft.com/office/drawing/2014/main" id="{8AC07DF3-B5DD-AB2D-6966-CC13253F3EA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5363" y="4339280"/>
                    <a:ext cx="396000" cy="396000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 l="-57895" b="-8696"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505FF31E-B471-6450-89E2-2243D6AB5A95}"/>
                      </a:ext>
                    </a:extLst>
                  </p:cNvPr>
                  <p:cNvSpPr/>
                  <p:nvPr/>
                </p:nvSpPr>
                <p:spPr>
                  <a:xfrm>
                    <a:off x="2125363" y="4837085"/>
                    <a:ext cx="396000" cy="39600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P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GB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505FF31E-B471-6450-89E2-2243D6AB5A9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5363" y="4837085"/>
                    <a:ext cx="396000" cy="396000"/>
                  </a:xfrm>
                  <a:prstGeom prst="ellipse">
                    <a:avLst/>
                  </a:prstGeom>
                  <a:blipFill>
                    <a:blip r:embed="rId11"/>
                    <a:stretch>
                      <a:fillRect l="-42105" b="-4167"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CaixaDeTexto 23">
                    <a:extLst>
                      <a:ext uri="{FF2B5EF4-FFF2-40B4-BE49-F238E27FC236}">
                        <a16:creationId xmlns:a16="http://schemas.microsoft.com/office/drawing/2014/main" id="{E5A13844-749F-AF82-13A9-2801459E10DF}"/>
                      </a:ext>
                    </a:extLst>
                  </p:cNvPr>
                  <p:cNvSpPr txBox="1"/>
                  <p:nvPr/>
                </p:nvSpPr>
                <p:spPr>
                  <a:xfrm>
                    <a:off x="2125363" y="3859545"/>
                    <a:ext cx="35834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CaixaDeTexto 23">
                    <a:extLst>
                      <a:ext uri="{FF2B5EF4-FFF2-40B4-BE49-F238E27FC236}">
                        <a16:creationId xmlns:a16="http://schemas.microsoft.com/office/drawing/2014/main" id="{E5A13844-749F-AF82-13A9-2801459E10D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5363" y="3859545"/>
                    <a:ext cx="358346" cy="4616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6667" r="-53333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Marcador de Posição de Conteúdo 2">
                <a:extLst>
                  <a:ext uri="{FF2B5EF4-FFF2-40B4-BE49-F238E27FC236}">
                    <a16:creationId xmlns:a16="http://schemas.microsoft.com/office/drawing/2014/main" id="{3506D97C-14F4-8F6F-C169-C244E1B06D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47312" y="3698184"/>
                <a:ext cx="5058156" cy="87563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pt-PT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30" name="Marcador de Posição de Conteúdo 2">
                <a:extLst>
                  <a:ext uri="{FF2B5EF4-FFF2-40B4-BE49-F238E27FC236}">
                    <a16:creationId xmlns:a16="http://schemas.microsoft.com/office/drawing/2014/main" id="{3506D97C-14F4-8F6F-C169-C244E1B06D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47312" y="3698184"/>
                <a:ext cx="5058156" cy="875633"/>
              </a:xfrm>
              <a:blipFill>
                <a:blip r:embed="rId13"/>
                <a:stretch>
                  <a:fillRect t="-152174" b="-21594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195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C4D73E-48CC-9C59-DCDB-6158F8E8E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D949DF3-3248-5671-DAF0-DE14B471D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ED6D8E5-DB72-FF65-6B73-DC1DD4BC9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80" y="1952368"/>
            <a:ext cx="6512400" cy="4242849"/>
          </a:xfrm>
          <a:prstGeom prst="rect">
            <a:avLst/>
          </a:prstGeom>
        </p:spPr>
      </p:pic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3B7A8215-4554-15B7-A3C3-DE6AB8ED007D}"/>
              </a:ext>
            </a:extLst>
          </p:cNvPr>
          <p:cNvCxnSpPr>
            <a:cxnSpLocks/>
          </p:cNvCxnSpPr>
          <p:nvPr/>
        </p:nvCxnSpPr>
        <p:spPr>
          <a:xfrm>
            <a:off x="469557" y="2619632"/>
            <a:ext cx="3212757" cy="378565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38D58E81-B0F3-225E-6588-1E65EF224C1F}"/>
              </a:ext>
            </a:extLst>
          </p:cNvPr>
          <p:cNvCxnSpPr>
            <a:cxnSpLocks/>
          </p:cNvCxnSpPr>
          <p:nvPr/>
        </p:nvCxnSpPr>
        <p:spPr>
          <a:xfrm>
            <a:off x="210065" y="4102443"/>
            <a:ext cx="5885935" cy="186587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arcador de Posição de Conteúdo 2">
                <a:extLst>
                  <a:ext uri="{FF2B5EF4-FFF2-40B4-BE49-F238E27FC236}">
                    <a16:creationId xmlns:a16="http://schemas.microsoft.com/office/drawing/2014/main" id="{23727553-1255-8447-B4F9-649F68CC9E0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52095" y="2181815"/>
                <a:ext cx="5058156" cy="875633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pt-PT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3" name="Marcador de Posição de Conteúdo 2">
                <a:extLst>
                  <a:ext uri="{FF2B5EF4-FFF2-40B4-BE49-F238E27FC236}">
                    <a16:creationId xmlns:a16="http://schemas.microsoft.com/office/drawing/2014/main" id="{23727553-1255-8447-B4F9-649F68CC9E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2095" y="2181815"/>
                <a:ext cx="5058156" cy="875633"/>
              </a:xfrm>
              <a:blipFill>
                <a:blip r:embed="rId3"/>
                <a:stretch>
                  <a:fillRect t="-148571" b="-212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1F102D74-D3DC-A934-0F3B-2DAB23394F8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52095" y="3057448"/>
                <a:ext cx="5058156" cy="8756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 algn="ctr">
                  <a:buFont typeface="Wingdings 3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sz="24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sz="240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PT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PT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pt-PT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pt-PT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4" name="Marcador de Posição de Conteúdo 2">
                <a:extLst>
                  <a:ext uri="{FF2B5EF4-FFF2-40B4-BE49-F238E27FC236}">
                    <a16:creationId xmlns:a16="http://schemas.microsoft.com/office/drawing/2014/main" id="{1F102D74-D3DC-A934-0F3B-2DAB23394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2095" y="3057448"/>
                <a:ext cx="5058156" cy="875633"/>
              </a:xfrm>
              <a:prstGeom prst="rect">
                <a:avLst/>
              </a:prstGeom>
              <a:blipFill>
                <a:blip r:embed="rId4"/>
                <a:stretch>
                  <a:fillRect t="-148571" b="-21285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Marcador de Posição de Conteúdo 2">
                <a:extLst>
                  <a:ext uri="{FF2B5EF4-FFF2-40B4-BE49-F238E27FC236}">
                    <a16:creationId xmlns:a16="http://schemas.microsoft.com/office/drawing/2014/main" id="{7AB41F85-21F9-201F-22DC-87A636B4AE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81957" y="4159745"/>
                <a:ext cx="5058156" cy="87563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PT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pt-PT" sz="240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sz="240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PT" sz="240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PT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pt-PT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P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pt-PT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pt-P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PT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pt-PT" sz="2400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pt-P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4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PT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pt-PT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PT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5" name="Marcador de Posição de Conteúdo 2">
                <a:extLst>
                  <a:ext uri="{FF2B5EF4-FFF2-40B4-BE49-F238E27FC236}">
                    <a16:creationId xmlns:a16="http://schemas.microsoft.com/office/drawing/2014/main" id="{7AB41F85-21F9-201F-22DC-87A636B4A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957" y="4159745"/>
                <a:ext cx="5058156" cy="875633"/>
              </a:xfrm>
              <a:prstGeom prst="rect">
                <a:avLst/>
              </a:prstGeom>
              <a:blipFill>
                <a:blip r:embed="rId5"/>
                <a:stretch>
                  <a:fillRect t="-145714" b="-215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987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28B48-F407-179B-725B-4680A7587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4B03FAD-46C3-2B44-CD43-8D20EA15A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8820C49F-34D4-6BB4-E44D-ADAD3EE505D6}"/>
              </a:ext>
            </a:extLst>
          </p:cNvPr>
          <p:cNvGrpSpPr/>
          <p:nvPr/>
        </p:nvGrpSpPr>
        <p:grpSpPr>
          <a:xfrm>
            <a:off x="2141166" y="1429286"/>
            <a:ext cx="1598724" cy="2279821"/>
            <a:chOff x="2199503" y="2410157"/>
            <a:chExt cx="1598724" cy="2279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97DE9420-AF83-3551-202C-10CCD935EC17}"/>
                    </a:ext>
                  </a:extLst>
                </p:cNvPr>
                <p:cNvSpPr/>
                <p:nvPr/>
              </p:nvSpPr>
              <p:spPr>
                <a:xfrm>
                  <a:off x="3402227" y="3298368"/>
                  <a:ext cx="396000" cy="396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pt-PT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en-GB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97DE9420-AF83-3551-202C-10CCD935EC1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227" y="3298368"/>
                  <a:ext cx="396000" cy="396000"/>
                </a:xfrm>
                <a:prstGeom prst="ellipse">
                  <a:avLst/>
                </a:prstGeom>
                <a:blipFill>
                  <a:blip r:embed="rId2"/>
                  <a:stretch>
                    <a:fillRect l="-18182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E3EEFC01-9337-7F94-A293-7002818D58ED}"/>
                </a:ext>
              </a:extLst>
            </p:cNvPr>
            <p:cNvGrpSpPr/>
            <p:nvPr/>
          </p:nvGrpSpPr>
          <p:grpSpPr>
            <a:xfrm>
              <a:off x="2595503" y="2593951"/>
              <a:ext cx="1004724" cy="1898027"/>
              <a:chOff x="2521363" y="3137058"/>
              <a:chExt cx="1004724" cy="1898027"/>
            </a:xfrm>
          </p:grpSpPr>
          <p:cxnSp>
            <p:nvCxnSpPr>
              <p:cNvPr id="8" name="Conexão Reta Unidirecional 7">
                <a:extLst>
                  <a:ext uri="{FF2B5EF4-FFF2-40B4-BE49-F238E27FC236}">
                    <a16:creationId xmlns:a16="http://schemas.microsoft.com/office/drawing/2014/main" id="{3B1F4D30-FBA3-857A-3D8E-BCB73A288B0C}"/>
                  </a:ext>
                </a:extLst>
              </p:cNvPr>
              <p:cNvCxnSpPr>
                <a:cxnSpLocks/>
                <a:stCxn id="17" idx="6"/>
                <a:endCxn id="5" idx="0"/>
              </p:cNvCxnSpPr>
              <p:nvPr/>
            </p:nvCxnSpPr>
            <p:spPr>
              <a:xfrm>
                <a:off x="2521363" y="3151264"/>
                <a:ext cx="1004724" cy="69021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xão Reta Unidirecional 8">
                <a:extLst>
                  <a:ext uri="{FF2B5EF4-FFF2-40B4-BE49-F238E27FC236}">
                    <a16:creationId xmlns:a16="http://schemas.microsoft.com/office/drawing/2014/main" id="{B05C0D4A-3DD5-6F1A-6A4F-5A8FBED36ABA}"/>
                  </a:ext>
                </a:extLst>
              </p:cNvPr>
              <p:cNvCxnSpPr>
                <a:cxnSpLocks/>
                <a:stCxn id="18" idx="6"/>
                <a:endCxn id="5" idx="1"/>
              </p:cNvCxnSpPr>
              <p:nvPr/>
            </p:nvCxnSpPr>
            <p:spPr>
              <a:xfrm>
                <a:off x="2521363" y="3643475"/>
                <a:ext cx="864717" cy="25599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xão Reta Unidirecional 9">
                <a:extLst>
                  <a:ext uri="{FF2B5EF4-FFF2-40B4-BE49-F238E27FC236}">
                    <a16:creationId xmlns:a16="http://schemas.microsoft.com/office/drawing/2014/main" id="{2515544A-2A11-76B6-A8D9-C7834F2784B8}"/>
                  </a:ext>
                </a:extLst>
              </p:cNvPr>
              <p:cNvCxnSpPr>
                <a:cxnSpLocks/>
                <a:stCxn id="20" idx="6"/>
                <a:endCxn id="5" idx="4"/>
              </p:cNvCxnSpPr>
              <p:nvPr/>
            </p:nvCxnSpPr>
            <p:spPr>
              <a:xfrm flipV="1">
                <a:off x="2521363" y="4237475"/>
                <a:ext cx="1004724" cy="79761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xão Reta Unidirecional 10">
                <a:extLst>
                  <a:ext uri="{FF2B5EF4-FFF2-40B4-BE49-F238E27FC236}">
                    <a16:creationId xmlns:a16="http://schemas.microsoft.com/office/drawing/2014/main" id="{18B13760-8632-EA8F-E5FF-8C32012F7183}"/>
                  </a:ext>
                </a:extLst>
              </p:cNvPr>
              <p:cNvCxnSpPr>
                <a:cxnSpLocks/>
                <a:stCxn id="19" idx="6"/>
                <a:endCxn id="5" idx="3"/>
              </p:cNvCxnSpPr>
              <p:nvPr/>
            </p:nvCxnSpPr>
            <p:spPr>
              <a:xfrm flipV="1">
                <a:off x="2521363" y="4179482"/>
                <a:ext cx="864717" cy="35779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182A058A-4E13-6FA2-4F45-5BB03C1453D6}"/>
                      </a:ext>
                    </a:extLst>
                  </p:cNvPr>
                  <p:cNvSpPr txBox="1"/>
                  <p:nvPr/>
                </p:nvSpPr>
                <p:spPr>
                  <a:xfrm>
                    <a:off x="2824945" y="3137058"/>
                    <a:ext cx="333632" cy="3815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1,1</m:t>
                              </m:r>
                            </m:sub>
                          </m:sSub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2" name="CaixaDeTexto 11">
                    <a:extLst>
                      <a:ext uri="{FF2B5EF4-FFF2-40B4-BE49-F238E27FC236}">
                        <a16:creationId xmlns:a16="http://schemas.microsoft.com/office/drawing/2014/main" id="{182A058A-4E13-6FA2-4F45-5BB03C1453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4945" y="3137058"/>
                    <a:ext cx="333632" cy="381515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r="-4285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CaixaDeTexto 12">
                    <a:extLst>
                      <a:ext uri="{FF2B5EF4-FFF2-40B4-BE49-F238E27FC236}">
                        <a16:creationId xmlns:a16="http://schemas.microsoft.com/office/drawing/2014/main" id="{80294D17-DB75-CC7C-C42B-7771CD8F1B4C}"/>
                      </a:ext>
                    </a:extLst>
                  </p:cNvPr>
                  <p:cNvSpPr txBox="1"/>
                  <p:nvPr/>
                </p:nvSpPr>
                <p:spPr>
                  <a:xfrm>
                    <a:off x="2612272" y="3391257"/>
                    <a:ext cx="333632" cy="3815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1,2</m:t>
                              </m:r>
                            </m:sub>
                          </m:sSub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3" name="CaixaDeTexto 12">
                    <a:extLst>
                      <a:ext uri="{FF2B5EF4-FFF2-40B4-BE49-F238E27FC236}">
                        <a16:creationId xmlns:a16="http://schemas.microsoft.com/office/drawing/2014/main" id="{80294D17-DB75-CC7C-C42B-7771CD8F1B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2272" y="3391257"/>
                    <a:ext cx="333632" cy="38151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4285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CaixaDeTexto 13">
                    <a:extLst>
                      <a:ext uri="{FF2B5EF4-FFF2-40B4-BE49-F238E27FC236}">
                        <a16:creationId xmlns:a16="http://schemas.microsoft.com/office/drawing/2014/main" id="{5110C641-AC01-9B65-FB52-9B9533D4A725}"/>
                      </a:ext>
                    </a:extLst>
                  </p:cNvPr>
                  <p:cNvSpPr txBox="1"/>
                  <p:nvPr/>
                </p:nvSpPr>
                <p:spPr>
                  <a:xfrm>
                    <a:off x="2621257" y="4366590"/>
                    <a:ext cx="333632" cy="3815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</m:t>
                              </m:r>
                              <m:r>
                                <a:rPr lang="pt-P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" name="CaixaDeTexto 13">
                    <a:extLst>
                      <a:ext uri="{FF2B5EF4-FFF2-40B4-BE49-F238E27FC236}">
                        <a16:creationId xmlns:a16="http://schemas.microsoft.com/office/drawing/2014/main" id="{5110C641-AC01-9B65-FB52-9B9533D4A7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1257" y="4366590"/>
                    <a:ext cx="333632" cy="381515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4814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CaixaDeTexto 14">
                    <a:extLst>
                      <a:ext uri="{FF2B5EF4-FFF2-40B4-BE49-F238E27FC236}">
                        <a16:creationId xmlns:a16="http://schemas.microsoft.com/office/drawing/2014/main" id="{3ED70F07-3B6D-DB19-5AB7-2B2CC811A329}"/>
                      </a:ext>
                    </a:extLst>
                  </p:cNvPr>
                  <p:cNvSpPr txBox="1"/>
                  <p:nvPr/>
                </p:nvSpPr>
                <p:spPr>
                  <a:xfrm>
                    <a:off x="2856909" y="4600459"/>
                    <a:ext cx="333632" cy="3815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1,0</m:t>
                              </m:r>
                            </m:sub>
                          </m:sSub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CaixaDeTexto 14">
                    <a:extLst>
                      <a:ext uri="{FF2B5EF4-FFF2-40B4-BE49-F238E27FC236}">
                        <a16:creationId xmlns:a16="http://schemas.microsoft.com/office/drawing/2014/main" id="{3ED70F07-3B6D-DB19-5AB7-2B2CC811A32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6909" y="4600459"/>
                    <a:ext cx="333632" cy="381515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E9142EB-D7D5-7A2C-351A-E8B4BAB2CCF4}"/>
                </a:ext>
              </a:extLst>
            </p:cNvPr>
            <p:cNvGrpSpPr/>
            <p:nvPr/>
          </p:nvGrpSpPr>
          <p:grpSpPr>
            <a:xfrm>
              <a:off x="2199503" y="2410157"/>
              <a:ext cx="396000" cy="2279821"/>
              <a:chOff x="2125363" y="2953264"/>
              <a:chExt cx="396000" cy="22798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67FD4639-0586-8AB8-E73F-AC2B6C10DC79}"/>
                      </a:ext>
                    </a:extLst>
                  </p:cNvPr>
                  <p:cNvSpPr/>
                  <p:nvPr/>
                </p:nvSpPr>
                <p:spPr>
                  <a:xfrm>
                    <a:off x="2125363" y="2953264"/>
                    <a:ext cx="396000" cy="396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t-PT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17" name="Oval 16">
                    <a:extLst>
                      <a:ext uri="{FF2B5EF4-FFF2-40B4-BE49-F238E27FC236}">
                        <a16:creationId xmlns:a16="http://schemas.microsoft.com/office/drawing/2014/main" id="{67FD4639-0586-8AB8-E73F-AC2B6C10DC7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5363" y="2953264"/>
                    <a:ext cx="396000" cy="396000"/>
                  </a:xfrm>
                  <a:prstGeom prst="ellipse">
                    <a:avLst/>
                  </a:prstGeom>
                  <a:blipFill>
                    <a:blip r:embed="rId7"/>
                    <a:stretch>
                      <a:fillRect l="-9091"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41638E04-9505-3FF8-1DC2-05B200B06ADC}"/>
                      </a:ext>
                    </a:extLst>
                  </p:cNvPr>
                  <p:cNvSpPr/>
                  <p:nvPr/>
                </p:nvSpPr>
                <p:spPr>
                  <a:xfrm>
                    <a:off x="2125363" y="3445475"/>
                    <a:ext cx="396000" cy="396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t-PT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41638E04-9505-3FF8-1DC2-05B200B06A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5363" y="3445475"/>
                    <a:ext cx="396000" cy="396000"/>
                  </a:xfrm>
                  <a:prstGeom prst="ellipse">
                    <a:avLst/>
                  </a:prstGeom>
                  <a:blipFill>
                    <a:blip r:embed="rId8"/>
                    <a:stretch>
                      <a:fillRect l="-9091"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04DA38CC-C161-9837-0CF0-4FA5AB443326}"/>
                      </a:ext>
                    </a:extLst>
                  </p:cNvPr>
                  <p:cNvSpPr/>
                  <p:nvPr/>
                </p:nvSpPr>
                <p:spPr>
                  <a:xfrm>
                    <a:off x="2125363" y="4339280"/>
                    <a:ext cx="396000" cy="396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t-PT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oMath>
                      </m:oMathPara>
                    </a14:m>
                    <a:endParaRPr lang="en-GB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19" name="Oval 18">
                    <a:extLst>
                      <a:ext uri="{FF2B5EF4-FFF2-40B4-BE49-F238E27FC236}">
                        <a16:creationId xmlns:a16="http://schemas.microsoft.com/office/drawing/2014/main" id="{04DA38CC-C161-9837-0CF0-4FA5AB44332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5363" y="4339280"/>
                    <a:ext cx="396000" cy="396000"/>
                  </a:xfrm>
                  <a:prstGeom prst="ellipse">
                    <a:avLst/>
                  </a:prstGeom>
                  <a:blipFill>
                    <a:blip r:embed="rId9"/>
                    <a:stretch>
                      <a:fillRect l="-12121"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D1D88005-8A71-E670-D019-DF0017B3D103}"/>
                      </a:ext>
                    </a:extLst>
                  </p:cNvPr>
                  <p:cNvSpPr/>
                  <p:nvPr/>
                </p:nvSpPr>
                <p:spPr>
                  <a:xfrm>
                    <a:off x="2125363" y="4837085"/>
                    <a:ext cx="396000" cy="39600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P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GB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20" name="Oval 19">
                    <a:extLst>
                      <a:ext uri="{FF2B5EF4-FFF2-40B4-BE49-F238E27FC236}">
                        <a16:creationId xmlns:a16="http://schemas.microsoft.com/office/drawing/2014/main" id="{D1D88005-8A71-E670-D019-DF0017B3D10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5363" y="4837085"/>
                    <a:ext cx="396000" cy="396000"/>
                  </a:xfrm>
                  <a:prstGeom prst="ellipse">
                    <a:avLst/>
                  </a:prstGeom>
                  <a:blipFill>
                    <a:blip r:embed="rId10"/>
                    <a:stretch>
                      <a:fillRect l="-3030"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CaixaDeTexto 20">
                    <a:extLst>
                      <a:ext uri="{FF2B5EF4-FFF2-40B4-BE49-F238E27FC236}">
                        <a16:creationId xmlns:a16="http://schemas.microsoft.com/office/drawing/2014/main" id="{5FD05550-6CA4-667B-0547-4EDA79D36436}"/>
                      </a:ext>
                    </a:extLst>
                  </p:cNvPr>
                  <p:cNvSpPr txBox="1"/>
                  <p:nvPr/>
                </p:nvSpPr>
                <p:spPr>
                  <a:xfrm>
                    <a:off x="2125363" y="3859545"/>
                    <a:ext cx="35834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1" name="CaixaDeTexto 20">
                    <a:extLst>
                      <a:ext uri="{FF2B5EF4-FFF2-40B4-BE49-F238E27FC236}">
                        <a16:creationId xmlns:a16="http://schemas.microsoft.com/office/drawing/2014/main" id="{5FD05550-6CA4-667B-0547-4EDA79D3643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5363" y="3859545"/>
                    <a:ext cx="358346" cy="461665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FA544E9-1F26-D7E4-744A-C99B9E3A38FF}"/>
              </a:ext>
            </a:extLst>
          </p:cNvPr>
          <p:cNvGrpSpPr/>
          <p:nvPr/>
        </p:nvGrpSpPr>
        <p:grpSpPr>
          <a:xfrm>
            <a:off x="2083501" y="3971580"/>
            <a:ext cx="1598724" cy="2279821"/>
            <a:chOff x="2199503" y="2410157"/>
            <a:chExt cx="1598724" cy="22798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824BF88-E7A6-48F0-3E95-836B06BD6524}"/>
                    </a:ext>
                  </a:extLst>
                </p:cNvPr>
                <p:cNvSpPr/>
                <p:nvPr/>
              </p:nvSpPr>
              <p:spPr>
                <a:xfrm>
                  <a:off x="3402227" y="3298368"/>
                  <a:ext cx="396000" cy="396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pt-PT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C824BF88-E7A6-48F0-3E95-836B06BD652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2227" y="3298368"/>
                  <a:ext cx="396000" cy="396000"/>
                </a:xfrm>
                <a:prstGeom prst="ellipse">
                  <a:avLst/>
                </a:prstGeom>
                <a:blipFill>
                  <a:blip r:embed="rId12"/>
                  <a:stretch>
                    <a:fillRect l="-18182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6" name="Agrupar 25">
              <a:extLst>
                <a:ext uri="{FF2B5EF4-FFF2-40B4-BE49-F238E27FC236}">
                  <a16:creationId xmlns:a16="http://schemas.microsoft.com/office/drawing/2014/main" id="{5DB68420-C45B-7AEB-1FF9-D28245D0A429}"/>
                </a:ext>
              </a:extLst>
            </p:cNvPr>
            <p:cNvGrpSpPr/>
            <p:nvPr/>
          </p:nvGrpSpPr>
          <p:grpSpPr>
            <a:xfrm>
              <a:off x="2595503" y="2593951"/>
              <a:ext cx="1004724" cy="1898027"/>
              <a:chOff x="2521363" y="3137058"/>
              <a:chExt cx="1004724" cy="1898027"/>
            </a:xfrm>
          </p:grpSpPr>
          <p:cxnSp>
            <p:nvCxnSpPr>
              <p:cNvPr id="33" name="Conexão Reta Unidirecional 32">
                <a:extLst>
                  <a:ext uri="{FF2B5EF4-FFF2-40B4-BE49-F238E27FC236}">
                    <a16:creationId xmlns:a16="http://schemas.microsoft.com/office/drawing/2014/main" id="{10811129-88DF-6735-EA83-B7A410E4A17D}"/>
                  </a:ext>
                </a:extLst>
              </p:cNvPr>
              <p:cNvCxnSpPr>
                <a:cxnSpLocks/>
                <a:stCxn id="28" idx="6"/>
                <a:endCxn id="24" idx="0"/>
              </p:cNvCxnSpPr>
              <p:nvPr/>
            </p:nvCxnSpPr>
            <p:spPr>
              <a:xfrm>
                <a:off x="2521363" y="3151264"/>
                <a:ext cx="1004724" cy="690211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xão Reta Unidirecional 33">
                <a:extLst>
                  <a:ext uri="{FF2B5EF4-FFF2-40B4-BE49-F238E27FC236}">
                    <a16:creationId xmlns:a16="http://schemas.microsoft.com/office/drawing/2014/main" id="{A78AE7A9-2883-2DD6-2AC8-93006C3C5FE2}"/>
                  </a:ext>
                </a:extLst>
              </p:cNvPr>
              <p:cNvCxnSpPr>
                <a:cxnSpLocks/>
                <a:stCxn id="29" idx="6"/>
                <a:endCxn id="24" idx="1"/>
              </p:cNvCxnSpPr>
              <p:nvPr/>
            </p:nvCxnSpPr>
            <p:spPr>
              <a:xfrm>
                <a:off x="2521363" y="3643475"/>
                <a:ext cx="864717" cy="255993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xão Reta Unidirecional 34">
                <a:extLst>
                  <a:ext uri="{FF2B5EF4-FFF2-40B4-BE49-F238E27FC236}">
                    <a16:creationId xmlns:a16="http://schemas.microsoft.com/office/drawing/2014/main" id="{32BD79F5-22F7-4047-AFDB-2FE1D99106D5}"/>
                  </a:ext>
                </a:extLst>
              </p:cNvPr>
              <p:cNvCxnSpPr>
                <a:cxnSpLocks/>
                <a:stCxn id="31" idx="6"/>
                <a:endCxn id="24" idx="4"/>
              </p:cNvCxnSpPr>
              <p:nvPr/>
            </p:nvCxnSpPr>
            <p:spPr>
              <a:xfrm flipV="1">
                <a:off x="2521363" y="4237475"/>
                <a:ext cx="1004724" cy="797610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xão Reta Unidirecional 35">
                <a:extLst>
                  <a:ext uri="{FF2B5EF4-FFF2-40B4-BE49-F238E27FC236}">
                    <a16:creationId xmlns:a16="http://schemas.microsoft.com/office/drawing/2014/main" id="{BCF7770B-F882-7212-14BC-9980EE227B18}"/>
                  </a:ext>
                </a:extLst>
              </p:cNvPr>
              <p:cNvCxnSpPr>
                <a:cxnSpLocks/>
                <a:stCxn id="30" idx="6"/>
                <a:endCxn id="24" idx="3"/>
              </p:cNvCxnSpPr>
              <p:nvPr/>
            </p:nvCxnSpPr>
            <p:spPr>
              <a:xfrm flipV="1">
                <a:off x="2521363" y="4179482"/>
                <a:ext cx="864717" cy="357798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triangle" w="med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CaixaDeTexto 36">
                    <a:extLst>
                      <a:ext uri="{FF2B5EF4-FFF2-40B4-BE49-F238E27FC236}">
                        <a16:creationId xmlns:a16="http://schemas.microsoft.com/office/drawing/2014/main" id="{3D5710C5-4622-E5B3-017E-D0EFE43179C4}"/>
                      </a:ext>
                    </a:extLst>
                  </p:cNvPr>
                  <p:cNvSpPr txBox="1"/>
                  <p:nvPr/>
                </p:nvSpPr>
                <p:spPr>
                  <a:xfrm>
                    <a:off x="2824945" y="3137058"/>
                    <a:ext cx="333632" cy="3815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2,1</m:t>
                              </m:r>
                            </m:sub>
                          </m:sSub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7" name="CaixaDeTexto 36">
                    <a:extLst>
                      <a:ext uri="{FF2B5EF4-FFF2-40B4-BE49-F238E27FC236}">
                        <a16:creationId xmlns:a16="http://schemas.microsoft.com/office/drawing/2014/main" id="{3D5710C5-4622-E5B3-017E-D0EFE43179C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24945" y="3137058"/>
                    <a:ext cx="333632" cy="381515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4814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CaixaDeTexto 37">
                    <a:extLst>
                      <a:ext uri="{FF2B5EF4-FFF2-40B4-BE49-F238E27FC236}">
                        <a16:creationId xmlns:a16="http://schemas.microsoft.com/office/drawing/2014/main" id="{EA7E4F68-AAFB-9FFF-6BF1-7DCB5794EBAD}"/>
                      </a:ext>
                    </a:extLst>
                  </p:cNvPr>
                  <p:cNvSpPr txBox="1"/>
                  <p:nvPr/>
                </p:nvSpPr>
                <p:spPr>
                  <a:xfrm>
                    <a:off x="2612272" y="3391257"/>
                    <a:ext cx="333632" cy="3815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2,2</m:t>
                              </m:r>
                            </m:sub>
                          </m:sSub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8" name="CaixaDeTexto 37">
                    <a:extLst>
                      <a:ext uri="{FF2B5EF4-FFF2-40B4-BE49-F238E27FC236}">
                        <a16:creationId xmlns:a16="http://schemas.microsoft.com/office/drawing/2014/main" id="{EA7E4F68-AAFB-9FFF-6BF1-7DCB5794EB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12272" y="3391257"/>
                    <a:ext cx="333632" cy="381515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r="-48148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CaixaDeTexto 38">
                    <a:extLst>
                      <a:ext uri="{FF2B5EF4-FFF2-40B4-BE49-F238E27FC236}">
                        <a16:creationId xmlns:a16="http://schemas.microsoft.com/office/drawing/2014/main" id="{ED0BE552-981C-ED44-B280-FBDADCE6B3CB}"/>
                      </a:ext>
                    </a:extLst>
                  </p:cNvPr>
                  <p:cNvSpPr txBox="1"/>
                  <p:nvPr/>
                </p:nvSpPr>
                <p:spPr>
                  <a:xfrm>
                    <a:off x="2621257" y="4366590"/>
                    <a:ext cx="333632" cy="3815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pt-P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9" name="CaixaDeTexto 38">
                    <a:extLst>
                      <a:ext uri="{FF2B5EF4-FFF2-40B4-BE49-F238E27FC236}">
                        <a16:creationId xmlns:a16="http://schemas.microsoft.com/office/drawing/2014/main" id="{ED0BE552-981C-ED44-B280-FBDADCE6B3C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21257" y="4366590"/>
                    <a:ext cx="333632" cy="381515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44444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CaixaDeTexto 39">
                    <a:extLst>
                      <a:ext uri="{FF2B5EF4-FFF2-40B4-BE49-F238E27FC236}">
                        <a16:creationId xmlns:a16="http://schemas.microsoft.com/office/drawing/2014/main" id="{1DEE1FA8-F6D0-AB14-359D-16B846277C9A}"/>
                      </a:ext>
                    </a:extLst>
                  </p:cNvPr>
                  <p:cNvSpPr txBox="1"/>
                  <p:nvPr/>
                </p:nvSpPr>
                <p:spPr>
                  <a:xfrm>
                    <a:off x="2856909" y="4600459"/>
                    <a:ext cx="333632" cy="38151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2,0</m:t>
                              </m:r>
                            </m:sub>
                          </m:sSub>
                        </m:oMath>
                      </m:oMathPara>
                    </a14:m>
                    <a:endParaRPr lang="en-GB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0" name="CaixaDeTexto 39">
                    <a:extLst>
                      <a:ext uri="{FF2B5EF4-FFF2-40B4-BE49-F238E27FC236}">
                        <a16:creationId xmlns:a16="http://schemas.microsoft.com/office/drawing/2014/main" id="{1DEE1FA8-F6D0-AB14-359D-16B846277C9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56909" y="4600459"/>
                    <a:ext cx="333632" cy="381515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4285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2C21FF6C-7FBD-AD15-3E29-4C574BC7C3E9}"/>
                </a:ext>
              </a:extLst>
            </p:cNvPr>
            <p:cNvGrpSpPr/>
            <p:nvPr/>
          </p:nvGrpSpPr>
          <p:grpSpPr>
            <a:xfrm>
              <a:off x="2199503" y="2410157"/>
              <a:ext cx="396000" cy="2279821"/>
              <a:chOff x="2125363" y="2953264"/>
              <a:chExt cx="396000" cy="227982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D2267E80-D5F8-7299-A18D-735130C00282}"/>
                      </a:ext>
                    </a:extLst>
                  </p:cNvPr>
                  <p:cNvSpPr/>
                  <p:nvPr/>
                </p:nvSpPr>
                <p:spPr>
                  <a:xfrm>
                    <a:off x="2125363" y="2953264"/>
                    <a:ext cx="396000" cy="396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t-PT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28" name="Oval 27">
                    <a:extLst>
                      <a:ext uri="{FF2B5EF4-FFF2-40B4-BE49-F238E27FC236}">
                        <a16:creationId xmlns:a16="http://schemas.microsoft.com/office/drawing/2014/main" id="{D2267E80-D5F8-7299-A18D-735130C0028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5363" y="2953264"/>
                    <a:ext cx="396000" cy="396000"/>
                  </a:xfrm>
                  <a:prstGeom prst="ellipse">
                    <a:avLst/>
                  </a:prstGeom>
                  <a:blipFill>
                    <a:blip r:embed="rId17"/>
                    <a:stretch>
                      <a:fillRect l="-8824"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0660FEED-82A3-4BB8-E824-4AFDC0F63E97}"/>
                      </a:ext>
                    </a:extLst>
                  </p:cNvPr>
                  <p:cNvSpPr/>
                  <p:nvPr/>
                </p:nvSpPr>
                <p:spPr>
                  <a:xfrm>
                    <a:off x="2125363" y="3445475"/>
                    <a:ext cx="396000" cy="396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t-PT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en-GB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29" name="Oval 28">
                    <a:extLst>
                      <a:ext uri="{FF2B5EF4-FFF2-40B4-BE49-F238E27FC236}">
                        <a16:creationId xmlns:a16="http://schemas.microsoft.com/office/drawing/2014/main" id="{0660FEED-82A3-4BB8-E824-4AFDC0F63E9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5363" y="3445475"/>
                    <a:ext cx="396000" cy="396000"/>
                  </a:xfrm>
                  <a:prstGeom prst="ellipse">
                    <a:avLst/>
                  </a:prstGeom>
                  <a:blipFill>
                    <a:blip r:embed="rId18"/>
                    <a:stretch>
                      <a:fillRect l="-8824"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EB4627EC-D02B-C9A3-7D79-15F48EE225D3}"/>
                      </a:ext>
                    </a:extLst>
                  </p:cNvPr>
                  <p:cNvSpPr/>
                  <p:nvPr/>
                </p:nvSpPr>
                <p:spPr>
                  <a:xfrm>
                    <a:off x="2125363" y="4339280"/>
                    <a:ext cx="396000" cy="39600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GB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pt-PT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oMath>
                      </m:oMathPara>
                    </a14:m>
                    <a:endParaRPr lang="en-GB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30" name="Oval 29">
                    <a:extLst>
                      <a:ext uri="{FF2B5EF4-FFF2-40B4-BE49-F238E27FC236}">
                        <a16:creationId xmlns:a16="http://schemas.microsoft.com/office/drawing/2014/main" id="{EB4627EC-D02B-C9A3-7D79-15F48EE225D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5363" y="4339280"/>
                    <a:ext cx="396000" cy="396000"/>
                  </a:xfrm>
                  <a:prstGeom prst="ellipse">
                    <a:avLst/>
                  </a:prstGeom>
                  <a:blipFill>
                    <a:blip r:embed="rId19"/>
                    <a:stretch>
                      <a:fillRect l="-8824"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57769C72-77A5-3A17-F90A-641DFF007B38}"/>
                      </a:ext>
                    </a:extLst>
                  </p:cNvPr>
                  <p:cNvSpPr/>
                  <p:nvPr/>
                </p:nvSpPr>
                <p:spPr>
                  <a:xfrm>
                    <a:off x="2125363" y="4837085"/>
                    <a:ext cx="396000" cy="396000"/>
                  </a:xfrm>
                  <a:prstGeom prst="ellipse">
                    <a:avLst/>
                  </a:prstGeom>
                  <a:solidFill>
                    <a:schemeClr val="tx1">
                      <a:lumMod val="65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pt-PT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en-GB" b="1" dirty="0">
                      <a:solidFill>
                        <a:schemeClr val="bg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57769C72-77A5-3A17-F90A-641DFF007B3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5363" y="4837085"/>
                    <a:ext cx="396000" cy="396000"/>
                  </a:xfrm>
                  <a:prstGeom prst="ellipse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CaixaDeTexto 31">
                    <a:extLst>
                      <a:ext uri="{FF2B5EF4-FFF2-40B4-BE49-F238E27FC236}">
                        <a16:creationId xmlns:a16="http://schemas.microsoft.com/office/drawing/2014/main" id="{28CB994D-11A1-5287-8B23-DD71B6E19652}"/>
                      </a:ext>
                    </a:extLst>
                  </p:cNvPr>
                  <p:cNvSpPr txBox="1"/>
                  <p:nvPr/>
                </p:nvSpPr>
                <p:spPr>
                  <a:xfrm>
                    <a:off x="2125363" y="3859545"/>
                    <a:ext cx="358346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⋮</m:t>
                          </m:r>
                        </m:oMath>
                      </m:oMathPara>
                    </a14:m>
                    <a:endParaRPr lang="en-GB" sz="24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2" name="CaixaDeTexto 31">
                    <a:extLst>
                      <a:ext uri="{FF2B5EF4-FFF2-40B4-BE49-F238E27FC236}">
                        <a16:creationId xmlns:a16="http://schemas.microsoft.com/office/drawing/2014/main" id="{28CB994D-11A1-5287-8B23-DD71B6E196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25363" y="3859545"/>
                    <a:ext cx="358346" cy="461665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58" name="Agrupar 57">
            <a:extLst>
              <a:ext uri="{FF2B5EF4-FFF2-40B4-BE49-F238E27FC236}">
                <a16:creationId xmlns:a16="http://schemas.microsoft.com/office/drawing/2014/main" id="{11CE0880-B771-8077-5C71-9DF9633A86BC}"/>
              </a:ext>
            </a:extLst>
          </p:cNvPr>
          <p:cNvGrpSpPr/>
          <p:nvPr/>
        </p:nvGrpSpPr>
        <p:grpSpPr>
          <a:xfrm>
            <a:off x="3624232" y="2515497"/>
            <a:ext cx="2082301" cy="2755259"/>
            <a:chOff x="3624232" y="2515497"/>
            <a:chExt cx="2082301" cy="2755259"/>
          </a:xfrm>
        </p:grpSpPr>
        <p:cxnSp>
          <p:nvCxnSpPr>
            <p:cNvPr id="41" name="Conexão Reta Unidirecional 40">
              <a:extLst>
                <a:ext uri="{FF2B5EF4-FFF2-40B4-BE49-F238E27FC236}">
                  <a16:creationId xmlns:a16="http://schemas.microsoft.com/office/drawing/2014/main" id="{68511F70-B7A7-7026-696B-C128DD2A7B87}"/>
                </a:ext>
              </a:extLst>
            </p:cNvPr>
            <p:cNvCxnSpPr>
              <a:cxnSpLocks/>
              <a:stCxn id="42" idx="6"/>
            </p:cNvCxnSpPr>
            <p:nvPr/>
          </p:nvCxnSpPr>
          <p:spPr>
            <a:xfrm>
              <a:off x="5224823" y="3773580"/>
              <a:ext cx="48171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68C4A58-65C4-F111-2EC7-E0FDC545C3AF}"/>
                    </a:ext>
                  </a:extLst>
                </p:cNvPr>
                <p:cNvSpPr/>
                <p:nvPr/>
              </p:nvSpPr>
              <p:spPr>
                <a:xfrm>
                  <a:off x="4828823" y="3575580"/>
                  <a:ext cx="396000" cy="396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en-GB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968C4A58-65C4-F111-2EC7-E0FDC545C3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28823" y="3575580"/>
                  <a:ext cx="396000" cy="396000"/>
                </a:xfrm>
                <a:prstGeom prst="ellipse">
                  <a:avLst/>
                </a:prstGeom>
                <a:blipFill>
                  <a:blip r:embed="rId22"/>
                  <a:stretch>
                    <a:fillRect l="-5882" b="-6061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Conexão Reta Unidirecional 42">
              <a:extLst>
                <a:ext uri="{FF2B5EF4-FFF2-40B4-BE49-F238E27FC236}">
                  <a16:creationId xmlns:a16="http://schemas.microsoft.com/office/drawing/2014/main" id="{82A641B2-8AF6-116D-A486-4E30FE813E0E}"/>
                </a:ext>
              </a:extLst>
            </p:cNvPr>
            <p:cNvCxnSpPr>
              <a:cxnSpLocks/>
              <a:stCxn id="46" idx="0"/>
              <a:endCxn id="42" idx="4"/>
            </p:cNvCxnSpPr>
            <p:nvPr/>
          </p:nvCxnSpPr>
          <p:spPr>
            <a:xfrm flipV="1">
              <a:off x="4630823" y="3971580"/>
              <a:ext cx="396000" cy="90317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xão Reta Unidirecional 43">
              <a:extLst>
                <a:ext uri="{FF2B5EF4-FFF2-40B4-BE49-F238E27FC236}">
                  <a16:creationId xmlns:a16="http://schemas.microsoft.com/office/drawing/2014/main" id="{6DD1040C-96AD-D6B6-806C-381607A72005}"/>
                </a:ext>
              </a:extLst>
            </p:cNvPr>
            <p:cNvCxnSpPr>
              <a:cxnSpLocks/>
              <a:stCxn id="5" idx="6"/>
              <a:endCxn id="42" idx="1"/>
            </p:cNvCxnSpPr>
            <p:nvPr/>
          </p:nvCxnSpPr>
          <p:spPr>
            <a:xfrm>
              <a:off x="3739890" y="2515497"/>
              <a:ext cx="1146926" cy="1118076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xão Reta Unidirecional 44">
              <a:extLst>
                <a:ext uri="{FF2B5EF4-FFF2-40B4-BE49-F238E27FC236}">
                  <a16:creationId xmlns:a16="http://schemas.microsoft.com/office/drawing/2014/main" id="{8068FB69-330A-C24A-DB4F-F6E150C995EA}"/>
                </a:ext>
              </a:extLst>
            </p:cNvPr>
            <p:cNvCxnSpPr>
              <a:cxnSpLocks/>
              <a:stCxn id="24" idx="7"/>
              <a:endCxn id="42" idx="3"/>
            </p:cNvCxnSpPr>
            <p:nvPr/>
          </p:nvCxnSpPr>
          <p:spPr>
            <a:xfrm flipV="1">
              <a:off x="3624232" y="3913587"/>
              <a:ext cx="1262584" cy="100419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6F71DF78-82F5-C051-FC99-4792650F021F}"/>
                    </a:ext>
                  </a:extLst>
                </p:cNvPr>
                <p:cNvSpPr/>
                <p:nvPr/>
              </p:nvSpPr>
              <p:spPr>
                <a:xfrm>
                  <a:off x="4432823" y="4874756"/>
                  <a:ext cx="396000" cy="396000"/>
                </a:xfrm>
                <a:prstGeom prst="ellipse">
                  <a:avLst/>
                </a:prstGeom>
                <a:solidFill>
                  <a:schemeClr val="tx1">
                    <a:lumMod val="65000"/>
                  </a:schemeClr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GB" b="1" dirty="0">
                    <a:solidFill>
                      <a:schemeClr val="bg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6F71DF78-82F5-C051-FC99-4792650F021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32823" y="4874756"/>
                  <a:ext cx="396000" cy="396000"/>
                </a:xfrm>
                <a:prstGeom prst="ellipse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5C3A7C72-35C5-14CE-9CB4-EDBBA144F841}"/>
                    </a:ext>
                  </a:extLst>
                </p:cNvPr>
                <p:cNvSpPr txBox="1"/>
                <p:nvPr/>
              </p:nvSpPr>
              <p:spPr>
                <a:xfrm>
                  <a:off x="4270975" y="2713497"/>
                  <a:ext cx="333632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CaixaDeTexto 54">
                  <a:extLst>
                    <a:ext uri="{FF2B5EF4-FFF2-40B4-BE49-F238E27FC236}">
                      <a16:creationId xmlns:a16="http://schemas.microsoft.com/office/drawing/2014/main" id="{5C3A7C72-35C5-14CE-9CB4-EDBBA144F8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70975" y="2713497"/>
                  <a:ext cx="333632" cy="381515"/>
                </a:xfrm>
                <a:prstGeom prst="rect">
                  <a:avLst/>
                </a:prstGeom>
                <a:blipFill>
                  <a:blip r:embed="rId24"/>
                  <a:stretch>
                    <a:fillRect r="-18519" b="-967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CaixaDeTexto 55">
                  <a:extLst>
                    <a:ext uri="{FF2B5EF4-FFF2-40B4-BE49-F238E27FC236}">
                      <a16:creationId xmlns:a16="http://schemas.microsoft.com/office/drawing/2014/main" id="{46E02898-F619-FA5B-6CE3-A91B518976C5}"/>
                    </a:ext>
                  </a:extLst>
                </p:cNvPr>
                <p:cNvSpPr txBox="1"/>
                <p:nvPr/>
              </p:nvSpPr>
              <p:spPr>
                <a:xfrm>
                  <a:off x="4798027" y="4471487"/>
                  <a:ext cx="333632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CaixaDeTexto 55">
                  <a:extLst>
                    <a:ext uri="{FF2B5EF4-FFF2-40B4-BE49-F238E27FC236}">
                      <a16:creationId xmlns:a16="http://schemas.microsoft.com/office/drawing/2014/main" id="{46E02898-F619-FA5B-6CE3-A91B518976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8027" y="4471487"/>
                  <a:ext cx="333632" cy="381515"/>
                </a:xfrm>
                <a:prstGeom prst="rect">
                  <a:avLst/>
                </a:prstGeom>
                <a:blipFill>
                  <a:blip r:embed="rId25"/>
                  <a:stretch>
                    <a:fillRect r="-14286" b="-64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CaixaDeTexto 56">
                  <a:extLst>
                    <a:ext uri="{FF2B5EF4-FFF2-40B4-BE49-F238E27FC236}">
                      <a16:creationId xmlns:a16="http://schemas.microsoft.com/office/drawing/2014/main" id="{2FAA85DF-3CA0-554D-4EAE-493EAB4E84D5}"/>
                    </a:ext>
                  </a:extLst>
                </p:cNvPr>
                <p:cNvSpPr txBox="1"/>
                <p:nvPr/>
              </p:nvSpPr>
              <p:spPr>
                <a:xfrm>
                  <a:off x="3863750" y="4057755"/>
                  <a:ext cx="333632" cy="38151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pt-PT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CaixaDeTexto 56">
                  <a:extLst>
                    <a:ext uri="{FF2B5EF4-FFF2-40B4-BE49-F238E27FC236}">
                      <a16:creationId xmlns:a16="http://schemas.microsoft.com/office/drawing/2014/main" id="{2FAA85DF-3CA0-554D-4EAE-493EAB4E84D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63750" y="4057755"/>
                  <a:ext cx="333632" cy="381515"/>
                </a:xfrm>
                <a:prstGeom prst="rect">
                  <a:avLst/>
                </a:prstGeom>
                <a:blipFill>
                  <a:blip r:embed="rId26"/>
                  <a:stretch>
                    <a:fillRect r="-18519" b="-645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10D62036-CF31-00CE-9BDD-D0D1EF8B26E4}"/>
              </a:ext>
            </a:extLst>
          </p:cNvPr>
          <p:cNvGrpSpPr/>
          <p:nvPr/>
        </p:nvGrpSpPr>
        <p:grpSpPr>
          <a:xfrm>
            <a:off x="7315147" y="2819290"/>
            <a:ext cx="3256574" cy="1782016"/>
            <a:chOff x="6356007" y="2547901"/>
            <a:chExt cx="3256574" cy="1782016"/>
          </a:xfrm>
        </p:grpSpPr>
        <p:grpSp>
          <p:nvGrpSpPr>
            <p:cNvPr id="59" name="Agrupar 58">
              <a:extLst>
                <a:ext uri="{FF2B5EF4-FFF2-40B4-BE49-F238E27FC236}">
                  <a16:creationId xmlns:a16="http://schemas.microsoft.com/office/drawing/2014/main" id="{35E05E0E-1BAB-0CF2-4436-B47597BB6022}"/>
                </a:ext>
              </a:extLst>
            </p:cNvPr>
            <p:cNvGrpSpPr/>
            <p:nvPr/>
          </p:nvGrpSpPr>
          <p:grpSpPr>
            <a:xfrm>
              <a:off x="6356007" y="2547901"/>
              <a:ext cx="1598724" cy="1782016"/>
              <a:chOff x="2199503" y="2410157"/>
              <a:chExt cx="1598724" cy="178201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06A4C913-2EBC-B011-3402-229660B8951E}"/>
                      </a:ext>
                    </a:extLst>
                  </p:cNvPr>
                  <p:cNvSpPr/>
                  <p:nvPr/>
                </p:nvSpPr>
                <p:spPr>
                  <a:xfrm>
                    <a:off x="3402227" y="2891976"/>
                    <a:ext cx="396000" cy="396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PT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pt-PT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b="1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06A4C913-2EBC-B011-3402-229660B8951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227" y="2891976"/>
                    <a:ext cx="396000" cy="396000"/>
                  </a:xfrm>
                  <a:prstGeom prst="ellipse">
                    <a:avLst/>
                  </a:prstGeom>
                  <a:blipFill>
                    <a:blip r:embed="rId27"/>
                    <a:stretch>
                      <a:fillRect l="-18182"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1" name="Agrupar 60">
                <a:extLst>
                  <a:ext uri="{FF2B5EF4-FFF2-40B4-BE49-F238E27FC236}">
                    <a16:creationId xmlns:a16="http://schemas.microsoft.com/office/drawing/2014/main" id="{EE68F61C-24A9-CD84-611C-985A9703E631}"/>
                  </a:ext>
                </a:extLst>
              </p:cNvPr>
              <p:cNvGrpSpPr/>
              <p:nvPr/>
            </p:nvGrpSpPr>
            <p:grpSpPr>
              <a:xfrm>
                <a:off x="2537510" y="2608157"/>
                <a:ext cx="922710" cy="1246009"/>
                <a:chOff x="2463370" y="3151264"/>
                <a:chExt cx="922710" cy="1246009"/>
              </a:xfrm>
            </p:grpSpPr>
            <p:cxnSp>
              <p:nvCxnSpPr>
                <p:cNvPr id="68" name="Conexão Reta Unidirecional 67">
                  <a:extLst>
                    <a:ext uri="{FF2B5EF4-FFF2-40B4-BE49-F238E27FC236}">
                      <a16:creationId xmlns:a16="http://schemas.microsoft.com/office/drawing/2014/main" id="{D3D7432C-6BFB-36D7-48B9-8FD881436C43}"/>
                    </a:ext>
                  </a:extLst>
                </p:cNvPr>
                <p:cNvCxnSpPr>
                  <a:cxnSpLocks/>
                  <a:stCxn id="63" idx="6"/>
                  <a:endCxn id="60" idx="1"/>
                </p:cNvCxnSpPr>
                <p:nvPr/>
              </p:nvCxnSpPr>
              <p:spPr>
                <a:xfrm>
                  <a:off x="2521363" y="3151264"/>
                  <a:ext cx="864717" cy="341812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Conexão Reta Unidirecional 68">
                  <a:extLst>
                    <a:ext uri="{FF2B5EF4-FFF2-40B4-BE49-F238E27FC236}">
                      <a16:creationId xmlns:a16="http://schemas.microsoft.com/office/drawing/2014/main" id="{1C435B31-41D8-D40D-53EE-4D7220EA0FAE}"/>
                    </a:ext>
                  </a:extLst>
                </p:cNvPr>
                <p:cNvCxnSpPr>
                  <a:cxnSpLocks/>
                  <a:stCxn id="64" idx="6"/>
                  <a:endCxn id="60" idx="2"/>
                </p:cNvCxnSpPr>
                <p:nvPr/>
              </p:nvCxnSpPr>
              <p:spPr>
                <a:xfrm flipV="1">
                  <a:off x="2521363" y="3633083"/>
                  <a:ext cx="806724" cy="10392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Conexão Reta Unidirecional 70">
                  <a:extLst>
                    <a:ext uri="{FF2B5EF4-FFF2-40B4-BE49-F238E27FC236}">
                      <a16:creationId xmlns:a16="http://schemas.microsoft.com/office/drawing/2014/main" id="{FE1A7C6E-A24D-6678-4AE9-5BA7EF8A19CE}"/>
                    </a:ext>
                  </a:extLst>
                </p:cNvPr>
                <p:cNvCxnSpPr>
                  <a:cxnSpLocks/>
                  <a:stCxn id="65" idx="7"/>
                  <a:endCxn id="60" idx="3"/>
                </p:cNvCxnSpPr>
                <p:nvPr/>
              </p:nvCxnSpPr>
              <p:spPr>
                <a:xfrm flipV="1">
                  <a:off x="2463370" y="3773090"/>
                  <a:ext cx="922710" cy="624183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Agrupar 61">
                <a:extLst>
                  <a:ext uri="{FF2B5EF4-FFF2-40B4-BE49-F238E27FC236}">
                    <a16:creationId xmlns:a16="http://schemas.microsoft.com/office/drawing/2014/main" id="{A1A406FA-3A12-8D9F-D9B8-AE1949B5CF74}"/>
                  </a:ext>
                </a:extLst>
              </p:cNvPr>
              <p:cNvGrpSpPr/>
              <p:nvPr/>
            </p:nvGrpSpPr>
            <p:grpSpPr>
              <a:xfrm>
                <a:off x="2199503" y="2410157"/>
                <a:ext cx="396000" cy="1782016"/>
                <a:chOff x="2125363" y="2953264"/>
                <a:chExt cx="396000" cy="17820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DBB9E9D4-11AC-AE7F-4F12-9D34315711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5363" y="2953264"/>
                      <a:ext cx="396000" cy="3960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pt-P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en-GB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3" name="Oval 62">
                      <a:extLst>
                        <a:ext uri="{FF2B5EF4-FFF2-40B4-BE49-F238E27FC236}">
                          <a16:creationId xmlns:a16="http://schemas.microsoft.com/office/drawing/2014/main" id="{DBB9E9D4-11AC-AE7F-4F12-9D343157118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25363" y="2953264"/>
                      <a:ext cx="396000" cy="396000"/>
                    </a:xfrm>
                    <a:prstGeom prst="ellipse">
                      <a:avLst/>
                    </a:prstGeom>
                    <a:blipFill>
                      <a:blip r:embed="rId28"/>
                      <a:stretch>
                        <a:fillRect l="-8824"/>
                      </a:stretch>
                    </a:blipFill>
                    <a:ln>
                      <a:solidFill>
                        <a:schemeClr val="bg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8F458869-2755-CD21-DCC5-E5D63D09B4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5363" y="3445475"/>
                      <a:ext cx="396000" cy="3960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pt-P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lang="en-GB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4" name="Oval 63">
                      <a:extLst>
                        <a:ext uri="{FF2B5EF4-FFF2-40B4-BE49-F238E27FC236}">
                          <a16:creationId xmlns:a16="http://schemas.microsoft.com/office/drawing/2014/main" id="{8F458869-2755-CD21-DCC5-E5D63D09B434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25363" y="3445475"/>
                      <a:ext cx="396000" cy="396000"/>
                    </a:xfrm>
                    <a:prstGeom prst="ellipse">
                      <a:avLst/>
                    </a:prstGeom>
                    <a:blipFill>
                      <a:blip r:embed="rId29"/>
                      <a:stretch>
                        <a:fillRect l="-8824"/>
                      </a:stretch>
                    </a:blipFill>
                    <a:ln>
                      <a:solidFill>
                        <a:schemeClr val="bg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E869A054-6956-38DE-61F8-BE259D1DBC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5363" y="4339280"/>
                      <a:ext cx="396000" cy="3960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pt-P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oMath>
                        </m:oMathPara>
                      </a14:m>
                      <a:endParaRPr lang="en-GB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5" name="Oval 64">
                      <a:extLst>
                        <a:ext uri="{FF2B5EF4-FFF2-40B4-BE49-F238E27FC236}">
                          <a16:creationId xmlns:a16="http://schemas.microsoft.com/office/drawing/2014/main" id="{E869A054-6956-38DE-61F8-BE259D1DBC0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25363" y="4339280"/>
                      <a:ext cx="396000" cy="396000"/>
                    </a:xfrm>
                    <a:prstGeom prst="ellipse">
                      <a:avLst/>
                    </a:prstGeom>
                    <a:blipFill>
                      <a:blip r:embed="rId30"/>
                      <a:stretch>
                        <a:fillRect l="-8824"/>
                      </a:stretch>
                    </a:blipFill>
                    <a:ln>
                      <a:solidFill>
                        <a:schemeClr val="bg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CaixaDeTexto 66">
                      <a:extLst>
                        <a:ext uri="{FF2B5EF4-FFF2-40B4-BE49-F238E27FC236}">
                          <a16:creationId xmlns:a16="http://schemas.microsoft.com/office/drawing/2014/main" id="{DE04EB36-82A9-9EC7-8762-20783B1BAB0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25363" y="3859545"/>
                      <a:ext cx="35834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7" name="CaixaDeTexto 66">
                      <a:extLst>
                        <a:ext uri="{FF2B5EF4-FFF2-40B4-BE49-F238E27FC236}">
                          <a16:creationId xmlns:a16="http://schemas.microsoft.com/office/drawing/2014/main" id="{DE04EB36-82A9-9EC7-8762-20783B1BAB0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25363" y="3859545"/>
                      <a:ext cx="358346" cy="461665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29E901F9-9834-4F70-7866-B6DCADC790FC}"/>
                    </a:ext>
                  </a:extLst>
                </p:cNvPr>
                <p:cNvSpPr/>
                <p:nvPr/>
              </p:nvSpPr>
              <p:spPr>
                <a:xfrm>
                  <a:off x="7558731" y="3606873"/>
                  <a:ext cx="396000" cy="396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pt-PT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29E901F9-9834-4F70-7866-B6DCADC790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8731" y="3606873"/>
                  <a:ext cx="396000" cy="396000"/>
                </a:xfrm>
                <a:prstGeom prst="ellipse">
                  <a:avLst/>
                </a:prstGeom>
                <a:blipFill>
                  <a:blip r:embed="rId31"/>
                  <a:stretch>
                    <a:fillRect l="-18182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Conexão Reta Unidirecional 78">
              <a:extLst>
                <a:ext uri="{FF2B5EF4-FFF2-40B4-BE49-F238E27FC236}">
                  <a16:creationId xmlns:a16="http://schemas.microsoft.com/office/drawing/2014/main" id="{E9193C28-4ADB-18E5-E7FC-BAF8323BC419}"/>
                </a:ext>
              </a:extLst>
            </p:cNvPr>
            <p:cNvCxnSpPr>
              <a:cxnSpLocks/>
              <a:stCxn id="63" idx="5"/>
              <a:endCxn id="78" idx="0"/>
            </p:cNvCxnSpPr>
            <p:nvPr/>
          </p:nvCxnSpPr>
          <p:spPr>
            <a:xfrm>
              <a:off x="6694014" y="2885908"/>
              <a:ext cx="1062717" cy="72096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xão Reta Unidirecional 79">
              <a:extLst>
                <a:ext uri="{FF2B5EF4-FFF2-40B4-BE49-F238E27FC236}">
                  <a16:creationId xmlns:a16="http://schemas.microsoft.com/office/drawing/2014/main" id="{E92A4CF8-E767-F7A0-C81C-20F6FDEFF1AD}"/>
                </a:ext>
              </a:extLst>
            </p:cNvPr>
            <p:cNvCxnSpPr>
              <a:cxnSpLocks/>
              <a:stCxn id="64" idx="5"/>
              <a:endCxn id="78" idx="1"/>
            </p:cNvCxnSpPr>
            <p:nvPr/>
          </p:nvCxnSpPr>
          <p:spPr>
            <a:xfrm>
              <a:off x="6694014" y="3378119"/>
              <a:ext cx="922710" cy="28674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xão Reta Unidirecional 80">
              <a:extLst>
                <a:ext uri="{FF2B5EF4-FFF2-40B4-BE49-F238E27FC236}">
                  <a16:creationId xmlns:a16="http://schemas.microsoft.com/office/drawing/2014/main" id="{EBB01BFE-458A-F068-E70A-C7F7CCDAC725}"/>
                </a:ext>
              </a:extLst>
            </p:cNvPr>
            <p:cNvCxnSpPr>
              <a:cxnSpLocks/>
              <a:stCxn id="65" idx="6"/>
              <a:endCxn id="78" idx="2"/>
            </p:cNvCxnSpPr>
            <p:nvPr/>
          </p:nvCxnSpPr>
          <p:spPr>
            <a:xfrm flipV="1">
              <a:off x="6752007" y="3804873"/>
              <a:ext cx="806724" cy="32704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xão Reta Unidirecional 89">
              <a:extLst>
                <a:ext uri="{FF2B5EF4-FFF2-40B4-BE49-F238E27FC236}">
                  <a16:creationId xmlns:a16="http://schemas.microsoft.com/office/drawing/2014/main" id="{D3558E30-D994-1BE6-043D-405F25BB1EAE}"/>
                </a:ext>
              </a:extLst>
            </p:cNvPr>
            <p:cNvCxnSpPr>
              <a:cxnSpLocks/>
              <a:stCxn id="91" idx="6"/>
            </p:cNvCxnSpPr>
            <p:nvPr/>
          </p:nvCxnSpPr>
          <p:spPr>
            <a:xfrm>
              <a:off x="9130871" y="3526625"/>
              <a:ext cx="48171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841D02B7-5B0C-F1AB-6995-6B6DC52E42AF}"/>
                    </a:ext>
                  </a:extLst>
                </p:cNvPr>
                <p:cNvSpPr/>
                <p:nvPr/>
              </p:nvSpPr>
              <p:spPr>
                <a:xfrm>
                  <a:off x="8734871" y="3328625"/>
                  <a:ext cx="396000" cy="396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en-GB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841D02B7-5B0C-F1AB-6995-6B6DC52E42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4871" y="3328625"/>
                  <a:ext cx="396000" cy="396000"/>
                </a:xfrm>
                <a:prstGeom prst="ellipse">
                  <a:avLst/>
                </a:prstGeom>
                <a:blipFill>
                  <a:blip r:embed="rId32"/>
                  <a:stretch>
                    <a:fillRect l="-5882" b="-6061"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2" name="Conexão Reta Unidirecional 91">
              <a:extLst>
                <a:ext uri="{FF2B5EF4-FFF2-40B4-BE49-F238E27FC236}">
                  <a16:creationId xmlns:a16="http://schemas.microsoft.com/office/drawing/2014/main" id="{5C215709-DB9A-9060-A3E4-0F66C7F16FC4}"/>
                </a:ext>
              </a:extLst>
            </p:cNvPr>
            <p:cNvCxnSpPr>
              <a:cxnSpLocks/>
              <a:stCxn id="60" idx="6"/>
              <a:endCxn id="91" idx="1"/>
            </p:cNvCxnSpPr>
            <p:nvPr/>
          </p:nvCxnSpPr>
          <p:spPr>
            <a:xfrm>
              <a:off x="7954731" y="3227720"/>
              <a:ext cx="838133" cy="15889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xão Reta Unidirecional 92">
              <a:extLst>
                <a:ext uri="{FF2B5EF4-FFF2-40B4-BE49-F238E27FC236}">
                  <a16:creationId xmlns:a16="http://schemas.microsoft.com/office/drawing/2014/main" id="{0D801A95-1908-4C17-A3F9-16623E677BD4}"/>
                </a:ext>
              </a:extLst>
            </p:cNvPr>
            <p:cNvCxnSpPr>
              <a:cxnSpLocks/>
              <a:stCxn id="78" idx="6"/>
              <a:endCxn id="91" idx="3"/>
            </p:cNvCxnSpPr>
            <p:nvPr/>
          </p:nvCxnSpPr>
          <p:spPr>
            <a:xfrm flipV="1">
              <a:off x="7954731" y="3666632"/>
              <a:ext cx="838133" cy="13824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D3387596-0F65-2E2B-7A6E-AAA0415F2BF8}"/>
              </a:ext>
            </a:extLst>
          </p:cNvPr>
          <p:cNvGrpSpPr>
            <a:grpSpLocks noChangeAspect="1"/>
          </p:cNvGrpSpPr>
          <p:nvPr/>
        </p:nvGrpSpPr>
        <p:grpSpPr>
          <a:xfrm>
            <a:off x="3100446" y="1774618"/>
            <a:ext cx="6580800" cy="3601052"/>
            <a:chOff x="6356007" y="2547901"/>
            <a:chExt cx="3256574" cy="1782016"/>
          </a:xfrm>
        </p:grpSpPr>
        <p:grpSp>
          <p:nvGrpSpPr>
            <p:cNvPr id="98" name="Agrupar 97">
              <a:extLst>
                <a:ext uri="{FF2B5EF4-FFF2-40B4-BE49-F238E27FC236}">
                  <a16:creationId xmlns:a16="http://schemas.microsoft.com/office/drawing/2014/main" id="{065A5610-9A09-6240-044E-FA2E91366A76}"/>
                </a:ext>
              </a:extLst>
            </p:cNvPr>
            <p:cNvGrpSpPr/>
            <p:nvPr/>
          </p:nvGrpSpPr>
          <p:grpSpPr>
            <a:xfrm>
              <a:off x="6356007" y="2547901"/>
              <a:ext cx="1598724" cy="1782016"/>
              <a:chOff x="2199503" y="2410157"/>
              <a:chExt cx="1598724" cy="178201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70E25F4F-3B68-8C24-8056-42864E0418DA}"/>
                      </a:ext>
                    </a:extLst>
                  </p:cNvPr>
                  <p:cNvSpPr/>
                  <p:nvPr/>
                </p:nvSpPr>
                <p:spPr>
                  <a:xfrm>
                    <a:off x="3402227" y="2891976"/>
                    <a:ext cx="396000" cy="396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font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pt-PT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pt-PT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en-GB" b="1" dirty="0">
                      <a:solidFill>
                        <a:schemeClr val="tx1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endParaRPr>
                  </a:p>
                </p:txBody>
              </p:sp>
            </mc:Choice>
            <mc:Fallback xmlns="">
              <p:sp>
                <p:nvSpPr>
                  <p:cNvPr id="107" name="Oval 106">
                    <a:extLst>
                      <a:ext uri="{FF2B5EF4-FFF2-40B4-BE49-F238E27FC236}">
                        <a16:creationId xmlns:a16="http://schemas.microsoft.com/office/drawing/2014/main" id="{70E25F4F-3B68-8C24-8056-42864E0418D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02227" y="2891976"/>
                    <a:ext cx="396000" cy="396000"/>
                  </a:xfrm>
                  <a:prstGeom prst="ellipse">
                    <a:avLst/>
                  </a:prstGeom>
                  <a:blipFill>
                    <a:blip r:embed="rId33"/>
                    <a:stretch>
                      <a:fillRect/>
                    </a:stretch>
                  </a:blipFill>
                  <a:ln>
                    <a:solidFill>
                      <a:schemeClr val="bg1"/>
                    </a:solidFill>
                  </a:ln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8" name="Agrupar 107">
                <a:extLst>
                  <a:ext uri="{FF2B5EF4-FFF2-40B4-BE49-F238E27FC236}">
                    <a16:creationId xmlns:a16="http://schemas.microsoft.com/office/drawing/2014/main" id="{CBF13E1D-A0F8-E950-D50A-312B2B67C054}"/>
                  </a:ext>
                </a:extLst>
              </p:cNvPr>
              <p:cNvGrpSpPr/>
              <p:nvPr/>
            </p:nvGrpSpPr>
            <p:grpSpPr>
              <a:xfrm>
                <a:off x="2537510" y="2608157"/>
                <a:ext cx="922710" cy="1246009"/>
                <a:chOff x="2463370" y="3151264"/>
                <a:chExt cx="922710" cy="1246009"/>
              </a:xfrm>
            </p:grpSpPr>
            <p:cxnSp>
              <p:nvCxnSpPr>
                <p:cNvPr id="114" name="Conexão Reta Unidirecional 113">
                  <a:extLst>
                    <a:ext uri="{FF2B5EF4-FFF2-40B4-BE49-F238E27FC236}">
                      <a16:creationId xmlns:a16="http://schemas.microsoft.com/office/drawing/2014/main" id="{26A44F13-C68F-B072-58CF-0A7B64A8B813}"/>
                    </a:ext>
                  </a:extLst>
                </p:cNvPr>
                <p:cNvCxnSpPr>
                  <a:cxnSpLocks/>
                  <a:stCxn id="110" idx="6"/>
                  <a:endCxn id="107" idx="1"/>
                </p:cNvCxnSpPr>
                <p:nvPr/>
              </p:nvCxnSpPr>
              <p:spPr>
                <a:xfrm>
                  <a:off x="2521363" y="3151264"/>
                  <a:ext cx="864717" cy="341812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Conexão Reta Unidirecional 114">
                  <a:extLst>
                    <a:ext uri="{FF2B5EF4-FFF2-40B4-BE49-F238E27FC236}">
                      <a16:creationId xmlns:a16="http://schemas.microsoft.com/office/drawing/2014/main" id="{B24D5662-8C74-FC92-3010-558A2A9D9B93}"/>
                    </a:ext>
                  </a:extLst>
                </p:cNvPr>
                <p:cNvCxnSpPr>
                  <a:cxnSpLocks/>
                  <a:stCxn id="111" idx="6"/>
                  <a:endCxn id="107" idx="2"/>
                </p:cNvCxnSpPr>
                <p:nvPr/>
              </p:nvCxnSpPr>
              <p:spPr>
                <a:xfrm flipV="1">
                  <a:off x="2521363" y="3633083"/>
                  <a:ext cx="806724" cy="10392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Conexão Reta Unidirecional 115">
                  <a:extLst>
                    <a:ext uri="{FF2B5EF4-FFF2-40B4-BE49-F238E27FC236}">
                      <a16:creationId xmlns:a16="http://schemas.microsoft.com/office/drawing/2014/main" id="{7F5BB8F2-EF5A-EC1B-B323-334077BA6B18}"/>
                    </a:ext>
                  </a:extLst>
                </p:cNvPr>
                <p:cNvCxnSpPr>
                  <a:cxnSpLocks/>
                  <a:stCxn id="112" idx="7"/>
                  <a:endCxn id="107" idx="3"/>
                </p:cNvCxnSpPr>
                <p:nvPr/>
              </p:nvCxnSpPr>
              <p:spPr>
                <a:xfrm flipV="1">
                  <a:off x="2463370" y="3773090"/>
                  <a:ext cx="922710" cy="624183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triangle" w="med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9" name="Agrupar 108">
                <a:extLst>
                  <a:ext uri="{FF2B5EF4-FFF2-40B4-BE49-F238E27FC236}">
                    <a16:creationId xmlns:a16="http://schemas.microsoft.com/office/drawing/2014/main" id="{401171FD-1684-6FC7-2E90-49C28CD38A24}"/>
                  </a:ext>
                </a:extLst>
              </p:cNvPr>
              <p:cNvGrpSpPr/>
              <p:nvPr/>
            </p:nvGrpSpPr>
            <p:grpSpPr>
              <a:xfrm>
                <a:off x="2199503" y="2410157"/>
                <a:ext cx="396000" cy="1782016"/>
                <a:chOff x="2125363" y="2953264"/>
                <a:chExt cx="396000" cy="178201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0" name="Oval 109">
                      <a:extLst>
                        <a:ext uri="{FF2B5EF4-FFF2-40B4-BE49-F238E27FC236}">
                          <a16:creationId xmlns:a16="http://schemas.microsoft.com/office/drawing/2014/main" id="{CC82CAA5-AC18-807A-0E7F-DBC6369088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5363" y="2953264"/>
                      <a:ext cx="396000" cy="3960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pt-P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en-GB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0" name="Oval 109">
                      <a:extLst>
                        <a:ext uri="{FF2B5EF4-FFF2-40B4-BE49-F238E27FC236}">
                          <a16:creationId xmlns:a16="http://schemas.microsoft.com/office/drawing/2014/main" id="{CC82CAA5-AC18-807A-0E7F-DBC6369088B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25363" y="2953264"/>
                      <a:ext cx="396000" cy="396000"/>
                    </a:xfrm>
                    <a:prstGeom prst="ellipse">
                      <a:avLst/>
                    </a:prstGeom>
                    <a:blipFill>
                      <a:blip r:embed="rId34"/>
                      <a:stretch>
                        <a:fillRect/>
                      </a:stretch>
                    </a:blipFill>
                    <a:ln>
                      <a:solidFill>
                        <a:schemeClr val="bg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1" name="Oval 110">
                      <a:extLst>
                        <a:ext uri="{FF2B5EF4-FFF2-40B4-BE49-F238E27FC236}">
                          <a16:creationId xmlns:a16="http://schemas.microsoft.com/office/drawing/2014/main" id="{9923DE6D-2FF1-AB25-EB3B-CE8D5A49F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5363" y="3445475"/>
                      <a:ext cx="396000" cy="3960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pt-P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lang="en-GB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1" name="Oval 110">
                      <a:extLst>
                        <a:ext uri="{FF2B5EF4-FFF2-40B4-BE49-F238E27FC236}">
                          <a16:creationId xmlns:a16="http://schemas.microsoft.com/office/drawing/2014/main" id="{9923DE6D-2FF1-AB25-EB3B-CE8D5A49F475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25363" y="3445475"/>
                      <a:ext cx="396000" cy="396000"/>
                    </a:xfrm>
                    <a:prstGeom prst="ellipse">
                      <a:avLst/>
                    </a:prstGeom>
                    <a:blipFill>
                      <a:blip r:embed="rId35"/>
                      <a:stretch>
                        <a:fillRect/>
                      </a:stretch>
                    </a:blipFill>
                    <a:ln>
                      <a:solidFill>
                        <a:schemeClr val="bg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" name="Oval 111">
                      <a:extLst>
                        <a:ext uri="{FF2B5EF4-FFF2-40B4-BE49-F238E27FC236}">
                          <a16:creationId xmlns:a16="http://schemas.microsoft.com/office/drawing/2014/main" id="{F7F979DA-BF1E-CBF3-3771-E5156334A5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5363" y="4339280"/>
                      <a:ext cx="396000" cy="396000"/>
                    </a:xfrm>
                    <a:prstGeom prst="ellipse">
                      <a:avLst/>
                    </a:prstGeom>
                    <a:solidFill>
                      <a:schemeClr val="tx1"/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GB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P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pt-PT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oMath>
                        </m:oMathPara>
                      </a14:m>
                      <a:endParaRPr lang="en-GB" b="1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12" name="Oval 111">
                      <a:extLst>
                        <a:ext uri="{FF2B5EF4-FFF2-40B4-BE49-F238E27FC236}">
                          <a16:creationId xmlns:a16="http://schemas.microsoft.com/office/drawing/2014/main" id="{F7F979DA-BF1E-CBF3-3771-E5156334A54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25363" y="4339280"/>
                      <a:ext cx="396000" cy="396000"/>
                    </a:xfrm>
                    <a:prstGeom prst="ellipse">
                      <a:avLst/>
                    </a:prstGeom>
                    <a:blipFill>
                      <a:blip r:embed="rId36"/>
                      <a:stretch>
                        <a:fillRect/>
                      </a:stretch>
                    </a:blipFill>
                    <a:ln>
                      <a:solidFill>
                        <a:schemeClr val="bg1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CaixaDeTexto 112">
                      <a:extLst>
                        <a:ext uri="{FF2B5EF4-FFF2-40B4-BE49-F238E27FC236}">
                          <a16:creationId xmlns:a16="http://schemas.microsoft.com/office/drawing/2014/main" id="{BDC32775-266B-3711-CB67-43D1045481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25363" y="3859545"/>
                      <a:ext cx="358346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GB" sz="24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⋮</m:t>
                            </m:r>
                          </m:oMath>
                        </m:oMathPara>
                      </a14:m>
                      <a:endParaRPr lang="en-GB" sz="24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13" name="CaixaDeTexto 112">
                      <a:extLst>
                        <a:ext uri="{FF2B5EF4-FFF2-40B4-BE49-F238E27FC236}">
                          <a16:creationId xmlns:a16="http://schemas.microsoft.com/office/drawing/2014/main" id="{BDC32775-266B-3711-CB67-43D10454811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25363" y="3859545"/>
                      <a:ext cx="358346" cy="461665"/>
                    </a:xfrm>
                    <a:prstGeom prst="rect">
                      <a:avLst/>
                    </a:prstGeom>
                    <a:blipFill>
                      <a:blip r:embed="rId3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GB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3F2E865C-0422-43AB-795A-F3C922FC568C}"/>
                    </a:ext>
                  </a:extLst>
                </p:cNvPr>
                <p:cNvSpPr/>
                <p:nvPr/>
              </p:nvSpPr>
              <p:spPr>
                <a:xfrm>
                  <a:off x="7558731" y="3606873"/>
                  <a:ext cx="396000" cy="396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t-PT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pt-PT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GB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99" name="Oval 98">
                  <a:extLst>
                    <a:ext uri="{FF2B5EF4-FFF2-40B4-BE49-F238E27FC236}">
                      <a16:creationId xmlns:a16="http://schemas.microsoft.com/office/drawing/2014/main" id="{3F2E865C-0422-43AB-795A-F3C922FC568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58731" y="3606873"/>
                  <a:ext cx="396000" cy="396000"/>
                </a:xfrm>
                <a:prstGeom prst="ellipse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0" name="Conexão Reta Unidirecional 99">
              <a:extLst>
                <a:ext uri="{FF2B5EF4-FFF2-40B4-BE49-F238E27FC236}">
                  <a16:creationId xmlns:a16="http://schemas.microsoft.com/office/drawing/2014/main" id="{CC302651-1067-AB08-EAC1-D3F341436CB0}"/>
                </a:ext>
              </a:extLst>
            </p:cNvPr>
            <p:cNvCxnSpPr>
              <a:cxnSpLocks/>
              <a:stCxn id="110" idx="5"/>
              <a:endCxn id="99" idx="0"/>
            </p:cNvCxnSpPr>
            <p:nvPr/>
          </p:nvCxnSpPr>
          <p:spPr>
            <a:xfrm>
              <a:off x="6694014" y="2885908"/>
              <a:ext cx="1062717" cy="72096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xão Reta Unidirecional 100">
              <a:extLst>
                <a:ext uri="{FF2B5EF4-FFF2-40B4-BE49-F238E27FC236}">
                  <a16:creationId xmlns:a16="http://schemas.microsoft.com/office/drawing/2014/main" id="{39831099-F140-FFD9-5082-81743D6B9322}"/>
                </a:ext>
              </a:extLst>
            </p:cNvPr>
            <p:cNvCxnSpPr>
              <a:cxnSpLocks/>
              <a:stCxn id="111" idx="5"/>
              <a:endCxn id="99" idx="1"/>
            </p:cNvCxnSpPr>
            <p:nvPr/>
          </p:nvCxnSpPr>
          <p:spPr>
            <a:xfrm>
              <a:off x="6694014" y="3378119"/>
              <a:ext cx="922710" cy="286747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xão Reta Unidirecional 101">
              <a:extLst>
                <a:ext uri="{FF2B5EF4-FFF2-40B4-BE49-F238E27FC236}">
                  <a16:creationId xmlns:a16="http://schemas.microsoft.com/office/drawing/2014/main" id="{2A152DAC-6C87-86D0-6024-CBCB382F0A2E}"/>
                </a:ext>
              </a:extLst>
            </p:cNvPr>
            <p:cNvCxnSpPr>
              <a:cxnSpLocks/>
              <a:stCxn id="112" idx="6"/>
              <a:endCxn id="99" idx="2"/>
            </p:cNvCxnSpPr>
            <p:nvPr/>
          </p:nvCxnSpPr>
          <p:spPr>
            <a:xfrm flipV="1">
              <a:off x="6752007" y="3804873"/>
              <a:ext cx="806724" cy="327044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xão Reta Unidirecional 102">
              <a:extLst>
                <a:ext uri="{FF2B5EF4-FFF2-40B4-BE49-F238E27FC236}">
                  <a16:creationId xmlns:a16="http://schemas.microsoft.com/office/drawing/2014/main" id="{3C32F02B-B173-713A-4DE9-F6BF37A06576}"/>
                </a:ext>
              </a:extLst>
            </p:cNvPr>
            <p:cNvCxnSpPr>
              <a:cxnSpLocks/>
              <a:stCxn id="104" idx="6"/>
            </p:cNvCxnSpPr>
            <p:nvPr/>
          </p:nvCxnSpPr>
          <p:spPr>
            <a:xfrm>
              <a:off x="9130871" y="3526625"/>
              <a:ext cx="481710" cy="0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1B740DBF-3A38-FA0F-CF99-3B3FEEADE882}"/>
                    </a:ext>
                  </a:extLst>
                </p:cNvPr>
                <p:cNvSpPr/>
                <p:nvPr/>
              </p:nvSpPr>
              <p:spPr>
                <a:xfrm>
                  <a:off x="8734871" y="3328625"/>
                  <a:ext cx="396000" cy="396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font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PT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</m:oMath>
                    </m:oMathPara>
                  </a14:m>
                  <a:endParaRPr lang="en-GB" b="1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</mc:Choice>
          <mc:Fallback xmlns="">
            <p:sp>
              <p:nvSpPr>
                <p:cNvPr id="104" name="Oval 103">
                  <a:extLst>
                    <a:ext uri="{FF2B5EF4-FFF2-40B4-BE49-F238E27FC236}">
                      <a16:creationId xmlns:a16="http://schemas.microsoft.com/office/drawing/2014/main" id="{1B740DBF-3A38-FA0F-CF99-3B3FEEADE88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4871" y="3328625"/>
                  <a:ext cx="396000" cy="396000"/>
                </a:xfrm>
                <a:prstGeom prst="ellipse">
                  <a:avLst/>
                </a:prstGeom>
                <a:blipFill>
                  <a:blip r:embed="rId39"/>
                  <a:stretch>
                    <a:fillRect/>
                  </a:stretch>
                </a:blipFill>
                <a:ln>
                  <a:solidFill>
                    <a:schemeClr val="bg1"/>
                  </a:solidFill>
                </a:ln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" name="Conexão Reta Unidirecional 104">
              <a:extLst>
                <a:ext uri="{FF2B5EF4-FFF2-40B4-BE49-F238E27FC236}">
                  <a16:creationId xmlns:a16="http://schemas.microsoft.com/office/drawing/2014/main" id="{562F516E-BE06-3260-0860-59DB416E39AF}"/>
                </a:ext>
              </a:extLst>
            </p:cNvPr>
            <p:cNvCxnSpPr>
              <a:cxnSpLocks/>
              <a:stCxn id="107" idx="6"/>
              <a:endCxn id="104" idx="1"/>
            </p:cNvCxnSpPr>
            <p:nvPr/>
          </p:nvCxnSpPr>
          <p:spPr>
            <a:xfrm>
              <a:off x="7954731" y="3227720"/>
              <a:ext cx="838133" cy="158898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xão Reta Unidirecional 105">
              <a:extLst>
                <a:ext uri="{FF2B5EF4-FFF2-40B4-BE49-F238E27FC236}">
                  <a16:creationId xmlns:a16="http://schemas.microsoft.com/office/drawing/2014/main" id="{408EE064-AF0D-AFEC-5559-078EB87DAADF}"/>
                </a:ext>
              </a:extLst>
            </p:cNvPr>
            <p:cNvCxnSpPr>
              <a:cxnSpLocks/>
              <a:stCxn id="99" idx="6"/>
              <a:endCxn id="104" idx="3"/>
            </p:cNvCxnSpPr>
            <p:nvPr/>
          </p:nvCxnSpPr>
          <p:spPr>
            <a:xfrm flipV="1">
              <a:off x="7954731" y="3666632"/>
              <a:ext cx="838133" cy="138241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Agrupar 116">
            <a:extLst>
              <a:ext uri="{FF2B5EF4-FFF2-40B4-BE49-F238E27FC236}">
                <a16:creationId xmlns:a16="http://schemas.microsoft.com/office/drawing/2014/main" id="{D5798BDE-4667-2952-24CA-588E50D30F60}"/>
              </a:ext>
            </a:extLst>
          </p:cNvPr>
          <p:cNvGrpSpPr/>
          <p:nvPr/>
        </p:nvGrpSpPr>
        <p:grpSpPr>
          <a:xfrm>
            <a:off x="3072315" y="5535805"/>
            <a:ext cx="963827" cy="898034"/>
            <a:chOff x="1337945" y="5308837"/>
            <a:chExt cx="963827" cy="898034"/>
          </a:xfrm>
        </p:grpSpPr>
        <p:sp>
          <p:nvSpPr>
            <p:cNvPr id="118" name="Chaveta à Esquerda 117">
              <a:extLst>
                <a:ext uri="{FF2B5EF4-FFF2-40B4-BE49-F238E27FC236}">
                  <a16:creationId xmlns:a16="http://schemas.microsoft.com/office/drawing/2014/main" id="{893DF271-A750-7542-BB0B-0C35ABF3086B}"/>
                </a:ext>
              </a:extLst>
            </p:cNvPr>
            <p:cNvSpPr/>
            <p:nvPr/>
          </p:nvSpPr>
          <p:spPr>
            <a:xfrm rot="16200000">
              <a:off x="1694007" y="4952775"/>
              <a:ext cx="251703" cy="963827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9" name="CaixaDeTexto 118">
              <a:extLst>
                <a:ext uri="{FF2B5EF4-FFF2-40B4-BE49-F238E27FC236}">
                  <a16:creationId xmlns:a16="http://schemas.microsoft.com/office/drawing/2014/main" id="{F294B8AA-8BE3-DA98-DC39-8E73627B97F6}"/>
                </a:ext>
              </a:extLst>
            </p:cNvPr>
            <p:cNvSpPr txBox="1"/>
            <p:nvPr/>
          </p:nvSpPr>
          <p:spPr>
            <a:xfrm>
              <a:off x="1444168" y="5560540"/>
              <a:ext cx="792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Input</a:t>
              </a:r>
            </a:p>
            <a:p>
              <a:pPr algn="ctr"/>
              <a:r>
                <a:rPr lang="en-GB" dirty="0"/>
                <a:t>Layer</a:t>
              </a:r>
            </a:p>
          </p:txBody>
        </p:sp>
      </p:grpSp>
      <p:grpSp>
        <p:nvGrpSpPr>
          <p:cNvPr id="120" name="Agrupar 119">
            <a:extLst>
              <a:ext uri="{FF2B5EF4-FFF2-40B4-BE49-F238E27FC236}">
                <a16:creationId xmlns:a16="http://schemas.microsoft.com/office/drawing/2014/main" id="{FDAA8BAC-B706-AEB4-EC25-D4E49922CAF7}"/>
              </a:ext>
            </a:extLst>
          </p:cNvPr>
          <p:cNvGrpSpPr/>
          <p:nvPr/>
        </p:nvGrpSpPr>
        <p:grpSpPr>
          <a:xfrm>
            <a:off x="5449078" y="5579353"/>
            <a:ext cx="1130863" cy="898034"/>
            <a:chOff x="1337945" y="5308837"/>
            <a:chExt cx="1130863" cy="898034"/>
          </a:xfrm>
        </p:grpSpPr>
        <p:sp>
          <p:nvSpPr>
            <p:cNvPr id="121" name="Chaveta à Esquerda 120">
              <a:extLst>
                <a:ext uri="{FF2B5EF4-FFF2-40B4-BE49-F238E27FC236}">
                  <a16:creationId xmlns:a16="http://schemas.microsoft.com/office/drawing/2014/main" id="{656B3D58-A642-D806-80A6-8B3D304336AF}"/>
                </a:ext>
              </a:extLst>
            </p:cNvPr>
            <p:cNvSpPr/>
            <p:nvPr/>
          </p:nvSpPr>
          <p:spPr>
            <a:xfrm rot="16200000">
              <a:off x="1694007" y="4952775"/>
              <a:ext cx="251703" cy="963827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2" name="CaixaDeTexto 121">
              <a:extLst>
                <a:ext uri="{FF2B5EF4-FFF2-40B4-BE49-F238E27FC236}">
                  <a16:creationId xmlns:a16="http://schemas.microsoft.com/office/drawing/2014/main" id="{A5186118-FE7C-7553-2C56-F58A3323E1F3}"/>
                </a:ext>
              </a:extLst>
            </p:cNvPr>
            <p:cNvSpPr txBox="1"/>
            <p:nvPr/>
          </p:nvSpPr>
          <p:spPr>
            <a:xfrm>
              <a:off x="1416917" y="5560540"/>
              <a:ext cx="10518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Hidden</a:t>
              </a:r>
            </a:p>
            <a:p>
              <a:pPr algn="ctr"/>
              <a:r>
                <a:rPr lang="en-GB" dirty="0"/>
                <a:t>Layer(s)</a:t>
              </a:r>
            </a:p>
          </p:txBody>
        </p:sp>
      </p:grpSp>
      <p:grpSp>
        <p:nvGrpSpPr>
          <p:cNvPr id="123" name="Agrupar 122">
            <a:extLst>
              <a:ext uri="{FF2B5EF4-FFF2-40B4-BE49-F238E27FC236}">
                <a16:creationId xmlns:a16="http://schemas.microsoft.com/office/drawing/2014/main" id="{C0179DE6-B209-8510-37E4-BDC16FC0A7E6}"/>
              </a:ext>
            </a:extLst>
          </p:cNvPr>
          <p:cNvGrpSpPr/>
          <p:nvPr/>
        </p:nvGrpSpPr>
        <p:grpSpPr>
          <a:xfrm>
            <a:off x="7825841" y="5654596"/>
            <a:ext cx="993005" cy="898034"/>
            <a:chOff x="1337945" y="5308837"/>
            <a:chExt cx="993005" cy="898034"/>
          </a:xfrm>
        </p:grpSpPr>
        <p:sp>
          <p:nvSpPr>
            <p:cNvPr id="124" name="Chaveta à Esquerda 123">
              <a:extLst>
                <a:ext uri="{FF2B5EF4-FFF2-40B4-BE49-F238E27FC236}">
                  <a16:creationId xmlns:a16="http://schemas.microsoft.com/office/drawing/2014/main" id="{0CD251AD-A647-0F43-E012-D33B6BD7C9A6}"/>
                </a:ext>
              </a:extLst>
            </p:cNvPr>
            <p:cNvSpPr/>
            <p:nvPr/>
          </p:nvSpPr>
          <p:spPr>
            <a:xfrm rot="16200000">
              <a:off x="1694007" y="4952775"/>
              <a:ext cx="251703" cy="963827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25" name="CaixaDeTexto 124">
              <a:extLst>
                <a:ext uri="{FF2B5EF4-FFF2-40B4-BE49-F238E27FC236}">
                  <a16:creationId xmlns:a16="http://schemas.microsoft.com/office/drawing/2014/main" id="{A0C3157F-2BB0-BFD8-D26E-E7A9C9980960}"/>
                </a:ext>
              </a:extLst>
            </p:cNvPr>
            <p:cNvSpPr txBox="1"/>
            <p:nvPr/>
          </p:nvSpPr>
          <p:spPr>
            <a:xfrm>
              <a:off x="1349591" y="5560540"/>
              <a:ext cx="9813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Output</a:t>
              </a:r>
            </a:p>
            <a:p>
              <a:pPr algn="ctr"/>
              <a:r>
                <a:rPr lang="en-GB" dirty="0"/>
                <a:t>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6425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FDA372-5C5E-415B-E18F-01EA5FB31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Fully connected feed forward NN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C09055B-BD99-C134-C986-7C725401E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C521B9-3389-7FA9-BD3F-4AFDDB3CE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1479055"/>
            <a:ext cx="8640000" cy="389989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FFC6C804-5DB4-2157-FF8D-71830D32D490}"/>
              </a:ext>
            </a:extLst>
          </p:cNvPr>
          <p:cNvGrpSpPr/>
          <p:nvPr/>
        </p:nvGrpSpPr>
        <p:grpSpPr>
          <a:xfrm>
            <a:off x="1776000" y="5507248"/>
            <a:ext cx="963827" cy="898034"/>
            <a:chOff x="1337945" y="5308837"/>
            <a:chExt cx="963827" cy="898034"/>
          </a:xfrm>
        </p:grpSpPr>
        <p:sp>
          <p:nvSpPr>
            <p:cNvPr id="7" name="Chaveta à Esquerda 6">
              <a:extLst>
                <a:ext uri="{FF2B5EF4-FFF2-40B4-BE49-F238E27FC236}">
                  <a16:creationId xmlns:a16="http://schemas.microsoft.com/office/drawing/2014/main" id="{8E22619C-A8F0-D8BC-8237-12C0A240E8F2}"/>
                </a:ext>
              </a:extLst>
            </p:cNvPr>
            <p:cNvSpPr/>
            <p:nvPr/>
          </p:nvSpPr>
          <p:spPr>
            <a:xfrm rot="16200000">
              <a:off x="1694007" y="4952775"/>
              <a:ext cx="251703" cy="963827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96B33A61-7B12-9FA9-E3F7-6E7BDC464CC5}"/>
                </a:ext>
              </a:extLst>
            </p:cNvPr>
            <p:cNvSpPr txBox="1"/>
            <p:nvPr/>
          </p:nvSpPr>
          <p:spPr>
            <a:xfrm>
              <a:off x="1444168" y="5560540"/>
              <a:ext cx="79220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Input</a:t>
              </a:r>
            </a:p>
            <a:p>
              <a:pPr algn="ctr"/>
              <a:r>
                <a:rPr lang="en-GB" dirty="0"/>
                <a:t>Layer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3EC792E-3EEB-5E02-8CB7-FE89409DD0F0}"/>
              </a:ext>
            </a:extLst>
          </p:cNvPr>
          <p:cNvGrpSpPr/>
          <p:nvPr/>
        </p:nvGrpSpPr>
        <p:grpSpPr>
          <a:xfrm>
            <a:off x="3349343" y="5507247"/>
            <a:ext cx="5371323" cy="976129"/>
            <a:chOff x="1337944" y="5236731"/>
            <a:chExt cx="5371323" cy="976129"/>
          </a:xfrm>
        </p:grpSpPr>
        <p:sp>
          <p:nvSpPr>
            <p:cNvPr id="10" name="Chaveta à Esquerda 9">
              <a:extLst>
                <a:ext uri="{FF2B5EF4-FFF2-40B4-BE49-F238E27FC236}">
                  <a16:creationId xmlns:a16="http://schemas.microsoft.com/office/drawing/2014/main" id="{2E06A340-6E2A-0748-3918-27E39F3B7451}"/>
                </a:ext>
              </a:extLst>
            </p:cNvPr>
            <p:cNvSpPr/>
            <p:nvPr/>
          </p:nvSpPr>
          <p:spPr>
            <a:xfrm rot="16200000">
              <a:off x="3861702" y="2712973"/>
              <a:ext cx="323808" cy="5371323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2F3C3902-ABD2-C46F-268B-22DB2BAB2F6D}"/>
                </a:ext>
              </a:extLst>
            </p:cNvPr>
            <p:cNvSpPr txBox="1"/>
            <p:nvPr/>
          </p:nvSpPr>
          <p:spPr>
            <a:xfrm>
              <a:off x="3558655" y="5566529"/>
              <a:ext cx="10518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Hidden</a:t>
              </a:r>
            </a:p>
            <a:p>
              <a:pPr algn="ctr"/>
              <a:r>
                <a:rPr lang="en-GB" dirty="0"/>
                <a:t>Layer(s)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545E82DA-A90D-FC68-3039-7CE49BF1CF9A}"/>
              </a:ext>
            </a:extLst>
          </p:cNvPr>
          <p:cNvGrpSpPr/>
          <p:nvPr/>
        </p:nvGrpSpPr>
        <p:grpSpPr>
          <a:xfrm>
            <a:off x="9422995" y="5537334"/>
            <a:ext cx="993005" cy="906297"/>
            <a:chOff x="1337945" y="5380943"/>
            <a:chExt cx="993005" cy="906297"/>
          </a:xfrm>
        </p:grpSpPr>
        <p:sp>
          <p:nvSpPr>
            <p:cNvPr id="13" name="Chaveta à Esquerda 12">
              <a:extLst>
                <a:ext uri="{FF2B5EF4-FFF2-40B4-BE49-F238E27FC236}">
                  <a16:creationId xmlns:a16="http://schemas.microsoft.com/office/drawing/2014/main" id="{BD021ADE-08C2-A3D5-1EBC-FD06EDA2F868}"/>
                </a:ext>
              </a:extLst>
            </p:cNvPr>
            <p:cNvSpPr/>
            <p:nvPr/>
          </p:nvSpPr>
          <p:spPr>
            <a:xfrm rot="16200000">
              <a:off x="1694007" y="5024881"/>
              <a:ext cx="251703" cy="963827"/>
            </a:xfrm>
            <a:prstGeom prst="leftBrac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90BDE3A1-6286-3E6B-F6CA-6B14C8FFC72C}"/>
                </a:ext>
              </a:extLst>
            </p:cNvPr>
            <p:cNvSpPr txBox="1"/>
            <p:nvPr/>
          </p:nvSpPr>
          <p:spPr>
            <a:xfrm>
              <a:off x="1349591" y="5640909"/>
              <a:ext cx="9813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/>
                <a:t>Output</a:t>
              </a:r>
            </a:p>
            <a:p>
              <a:pPr algn="ctr"/>
              <a:r>
                <a:rPr lang="en-GB" dirty="0"/>
                <a:t>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54175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B4B7CC-402B-A0F2-3786-E52D51210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Neural Networks boundaries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7B844C6-0815-CA14-CF10-077829C74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B0C9D52-2AC5-5828-921C-D36A3AC68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45" y="1952368"/>
            <a:ext cx="6512400" cy="4242849"/>
          </a:xfrm>
          <a:prstGeom prst="rect">
            <a:avLst/>
          </a:prstGeom>
        </p:spPr>
      </p:pic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C654AE99-8204-7397-D15F-08E188C8576E}"/>
              </a:ext>
            </a:extLst>
          </p:cNvPr>
          <p:cNvCxnSpPr>
            <a:cxnSpLocks/>
          </p:cNvCxnSpPr>
          <p:nvPr/>
        </p:nvCxnSpPr>
        <p:spPr>
          <a:xfrm>
            <a:off x="3145022" y="2619632"/>
            <a:ext cx="3212757" cy="3785650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xão Reta 6">
            <a:extLst>
              <a:ext uri="{FF2B5EF4-FFF2-40B4-BE49-F238E27FC236}">
                <a16:creationId xmlns:a16="http://schemas.microsoft.com/office/drawing/2014/main" id="{1CB8E085-ED34-6D31-C510-3D1DB85B8A8A}"/>
              </a:ext>
            </a:extLst>
          </p:cNvPr>
          <p:cNvCxnSpPr>
            <a:cxnSpLocks/>
          </p:cNvCxnSpPr>
          <p:nvPr/>
        </p:nvCxnSpPr>
        <p:spPr>
          <a:xfrm>
            <a:off x="2885530" y="4102443"/>
            <a:ext cx="5885935" cy="1865871"/>
          </a:xfrm>
          <a:prstGeom prst="line">
            <a:avLst/>
          </a:prstGeom>
          <a:ln w="381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xão Reta 8">
            <a:extLst>
              <a:ext uri="{FF2B5EF4-FFF2-40B4-BE49-F238E27FC236}">
                <a16:creationId xmlns:a16="http://schemas.microsoft.com/office/drawing/2014/main" id="{7FE69828-C389-2684-EC37-E8193EE7D724}"/>
              </a:ext>
            </a:extLst>
          </p:cNvPr>
          <p:cNvCxnSpPr/>
          <p:nvPr/>
        </p:nvCxnSpPr>
        <p:spPr>
          <a:xfrm>
            <a:off x="3145022" y="2619632"/>
            <a:ext cx="1816443" cy="2172501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9">
            <a:extLst>
              <a:ext uri="{FF2B5EF4-FFF2-40B4-BE49-F238E27FC236}">
                <a16:creationId xmlns:a16="http://schemas.microsoft.com/office/drawing/2014/main" id="{0FCE4A65-5C94-5659-3DEB-D406D4EE04BA}"/>
              </a:ext>
            </a:extLst>
          </p:cNvPr>
          <p:cNvCxnSpPr>
            <a:cxnSpLocks/>
          </p:cNvCxnSpPr>
          <p:nvPr/>
        </p:nvCxnSpPr>
        <p:spPr>
          <a:xfrm>
            <a:off x="4961465" y="4769707"/>
            <a:ext cx="3810000" cy="119860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rma Livre 11">
            <a:extLst>
              <a:ext uri="{FF2B5EF4-FFF2-40B4-BE49-F238E27FC236}">
                <a16:creationId xmlns:a16="http://schemas.microsoft.com/office/drawing/2014/main" id="{C0C4F432-2567-74BA-85BD-1A1D1B7D8A6E}"/>
              </a:ext>
            </a:extLst>
          </p:cNvPr>
          <p:cNvSpPr/>
          <p:nvPr/>
        </p:nvSpPr>
        <p:spPr>
          <a:xfrm>
            <a:off x="3149600" y="2590800"/>
            <a:ext cx="5571067" cy="3386667"/>
          </a:xfrm>
          <a:custGeom>
            <a:avLst/>
            <a:gdLst>
              <a:gd name="connsiteX0" fmla="*/ 0 w 5571067"/>
              <a:gd name="connsiteY0" fmla="*/ 0 h 3386667"/>
              <a:gd name="connsiteX1" fmla="*/ 1303867 w 5571067"/>
              <a:gd name="connsiteY1" fmla="*/ 1642533 h 3386667"/>
              <a:gd name="connsiteX2" fmla="*/ 1642533 w 5571067"/>
              <a:gd name="connsiteY2" fmla="*/ 2065867 h 3386667"/>
              <a:gd name="connsiteX3" fmla="*/ 1896533 w 5571067"/>
              <a:gd name="connsiteY3" fmla="*/ 2269067 h 3386667"/>
              <a:gd name="connsiteX4" fmla="*/ 2302933 w 5571067"/>
              <a:gd name="connsiteY4" fmla="*/ 2472267 h 3386667"/>
              <a:gd name="connsiteX5" fmla="*/ 3691467 w 5571067"/>
              <a:gd name="connsiteY5" fmla="*/ 2777067 h 3386667"/>
              <a:gd name="connsiteX6" fmla="*/ 4588933 w 5571067"/>
              <a:gd name="connsiteY6" fmla="*/ 3031067 h 3386667"/>
              <a:gd name="connsiteX7" fmla="*/ 5571067 w 5571067"/>
              <a:gd name="connsiteY7" fmla="*/ 3386667 h 338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1067" h="3386667">
                <a:moveTo>
                  <a:pt x="0" y="0"/>
                </a:moveTo>
                <a:lnTo>
                  <a:pt x="1303867" y="1642533"/>
                </a:lnTo>
                <a:cubicBezTo>
                  <a:pt x="1577623" y="1986844"/>
                  <a:pt x="1543755" y="1961445"/>
                  <a:pt x="1642533" y="2065867"/>
                </a:cubicBezTo>
                <a:cubicBezTo>
                  <a:pt x="1741311" y="2170289"/>
                  <a:pt x="1786466" y="2201334"/>
                  <a:pt x="1896533" y="2269067"/>
                </a:cubicBezTo>
                <a:cubicBezTo>
                  <a:pt x="2006600" y="2336800"/>
                  <a:pt x="2003777" y="2387600"/>
                  <a:pt x="2302933" y="2472267"/>
                </a:cubicBezTo>
                <a:cubicBezTo>
                  <a:pt x="2602089" y="2556934"/>
                  <a:pt x="3310467" y="2683934"/>
                  <a:pt x="3691467" y="2777067"/>
                </a:cubicBezTo>
                <a:cubicBezTo>
                  <a:pt x="4072467" y="2870200"/>
                  <a:pt x="4275666" y="2929467"/>
                  <a:pt x="4588933" y="3031067"/>
                </a:cubicBezTo>
                <a:cubicBezTo>
                  <a:pt x="4902200" y="3132667"/>
                  <a:pt x="5236633" y="3259667"/>
                  <a:pt x="5571067" y="3386667"/>
                </a:cubicBezTo>
              </a:path>
            </a:pathLst>
          </a:cu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028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330A1A-6D69-3549-B3F4-52FBCBB48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Neural Networks boundaries</a:t>
            </a:r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D7F3FE2-678F-8802-3226-AC73CE811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6EA883-C8C2-FB0C-3C37-F09D9C4C2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000" y="2182168"/>
            <a:ext cx="8640000" cy="363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0045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Ião</Template>
  <TotalTime>6702</TotalTime>
  <Words>812</Words>
  <Application>Microsoft Macintosh PowerPoint</Application>
  <PresentationFormat>Ecrã Panorâmico</PresentationFormat>
  <Paragraphs>261</Paragraphs>
  <Slides>25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25</vt:i4>
      </vt:variant>
    </vt:vector>
  </HeadingPairs>
  <TitlesOfParts>
    <vt:vector size="31" baseType="lpstr">
      <vt:lpstr>Calibri</vt:lpstr>
      <vt:lpstr>Cambria Math</vt:lpstr>
      <vt:lpstr>Century Gothic</vt:lpstr>
      <vt:lpstr>Consolas</vt:lpstr>
      <vt:lpstr>Wingdings 3</vt:lpstr>
      <vt:lpstr>Ião</vt:lpstr>
      <vt:lpstr>Ciência de Dados Quântica 22/23  Classical Machine Learning:  Neural Networks</vt:lpstr>
      <vt:lpstr>Material de Consulta</vt:lpstr>
      <vt:lpstr>Perceptrons</vt:lpstr>
      <vt:lpstr>Neural Networks</vt:lpstr>
      <vt:lpstr>Neural Networks</vt:lpstr>
      <vt:lpstr>Neural Networks</vt:lpstr>
      <vt:lpstr>Fully connected feed forward NN</vt:lpstr>
      <vt:lpstr>Neural Networks boundaries</vt:lpstr>
      <vt:lpstr>Neural Networks boundaries</vt:lpstr>
      <vt:lpstr>Universal Approximation Theorem</vt:lpstr>
      <vt:lpstr>Error Function: log loss</vt:lpstr>
      <vt:lpstr>Gradient Descent</vt:lpstr>
      <vt:lpstr>Gradient Descent: back propagation</vt:lpstr>
      <vt:lpstr>Gradient Descent: back propagation</vt:lpstr>
      <vt:lpstr>Gradient Descent: back propagation</vt:lpstr>
      <vt:lpstr>Gradient Descent: back propagation</vt:lpstr>
      <vt:lpstr>Gradient Descent: back propagation</vt:lpstr>
      <vt:lpstr>Gradient Descent: back propagation</vt:lpstr>
      <vt:lpstr>Neural Networks: overfitting</vt:lpstr>
      <vt:lpstr>Neural Networks: vanishing gradients</vt:lpstr>
      <vt:lpstr>Neural Networks: vanishing gradients</vt:lpstr>
      <vt:lpstr>Multi label NN</vt:lpstr>
      <vt:lpstr>Convolution Neural Networks</vt:lpstr>
      <vt:lpstr>Generative Adversarial Networks</vt:lpstr>
      <vt:lpstr>Recurrent Neural Networks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Ciência de Dados Quântica 2021/22 Apresentação</dc:title>
  <dc:creator>Luis Paulo Santos</dc:creator>
  <cp:lastModifiedBy>Luis Paulo Santos</cp:lastModifiedBy>
  <cp:revision>137</cp:revision>
  <dcterms:created xsi:type="dcterms:W3CDTF">2022-02-08T11:26:10Z</dcterms:created>
  <dcterms:modified xsi:type="dcterms:W3CDTF">2023-12-30T12:40:42Z</dcterms:modified>
</cp:coreProperties>
</file>